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  <p:sldId id="262" r:id="rId7"/>
    <p:sldId id="272" r:id="rId8"/>
    <p:sldId id="263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2" d="100"/>
          <a:sy n="72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gubosd/lecture5" TargetMode="External"/><Relationship Id="rId2" Type="http://schemas.openxmlformats.org/officeDocument/2006/relationships/hyperlink" Target="mailto:gubos@naver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1988840"/>
            <a:ext cx="7416824" cy="17281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파이썬 기반 빅데이터 분석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3200" i="1" smtClean="0">
                <a:solidFill>
                  <a:srgbClr val="FF0000"/>
                </a:solidFill>
              </a:rPr>
              <a:t>★</a:t>
            </a:r>
            <a:r>
              <a:rPr lang="en-US" altLang="ko-KR" sz="3200" i="1" smtClean="0"/>
              <a:t> </a:t>
            </a:r>
            <a:r>
              <a:rPr lang="ko-KR" altLang="en-US" sz="3200" i="1" smtClean="0"/>
              <a:t>실무자 양성 과정 </a:t>
            </a:r>
            <a:r>
              <a:rPr lang="en-US" altLang="ko-KR" sz="3200" i="1" smtClean="0">
                <a:solidFill>
                  <a:srgbClr val="00B0F0"/>
                </a:solidFill>
              </a:rPr>
              <a:t>★</a:t>
            </a:r>
            <a:endParaRPr lang="ko-KR" altLang="en-US" sz="3200" i="1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2019. 1. 28</a:t>
            </a:r>
          </a:p>
          <a:p>
            <a:r>
              <a:rPr lang="ko-KR" altLang="en-US" sz="2800" smtClean="0"/>
              <a:t>서울코딩학</a:t>
            </a:r>
            <a:r>
              <a:rPr lang="ko-KR" altLang="en-US" sz="2800"/>
              <a:t>원</a:t>
            </a:r>
            <a:endParaRPr lang="en-US" altLang="ko-KR" sz="2800" smtClean="0"/>
          </a:p>
          <a:p>
            <a:r>
              <a:rPr lang="ko-KR" altLang="en-US" sz="2800" smtClean="0"/>
              <a:t>김현</a:t>
            </a:r>
            <a:r>
              <a:rPr lang="ko-KR" altLang="en-US" sz="280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강사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smtClean="0"/>
              <a:t>김현호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서울대 물리학과 학사</a:t>
            </a:r>
            <a:r>
              <a:rPr lang="en-US" altLang="ko-KR" sz="1800" smtClean="0"/>
              <a:t>/</a:t>
            </a:r>
            <a:r>
              <a:rPr lang="ko-KR" altLang="en-US" sz="1800" smtClean="0"/>
              <a:t>석사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KT </a:t>
            </a:r>
            <a:r>
              <a:rPr lang="ko-KR" altLang="en-US" sz="1800" smtClean="0"/>
              <a:t>연구소 </a:t>
            </a:r>
            <a:r>
              <a:rPr lang="en-US" altLang="ko-KR" sz="1800" smtClean="0"/>
              <a:t>17</a:t>
            </a:r>
            <a:r>
              <a:rPr lang="ko-KR" altLang="en-US" sz="1800" smtClean="0"/>
              <a:t>년 근무</a:t>
            </a:r>
            <a:endParaRPr lang="en-US" altLang="ko-KR" sz="1800"/>
          </a:p>
          <a:p>
            <a:pPr lvl="1"/>
            <a:r>
              <a:rPr lang="ko-KR" altLang="en-US" sz="1800"/>
              <a:t>파이썬</a:t>
            </a:r>
            <a:r>
              <a:rPr lang="en-US" altLang="ko-KR" sz="1800"/>
              <a:t>, </a:t>
            </a:r>
            <a:r>
              <a:rPr lang="ko-KR" altLang="en-US" sz="1800"/>
              <a:t>머신러닝</a:t>
            </a:r>
            <a:r>
              <a:rPr lang="en-US" altLang="ko-KR" sz="1800"/>
              <a:t>, </a:t>
            </a:r>
            <a:r>
              <a:rPr lang="ko-KR" altLang="en-US" sz="1800"/>
              <a:t>인공지능 강사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지능형로봇</a:t>
            </a:r>
            <a:r>
              <a:rPr lang="en-US" altLang="ko-KR" sz="1800" smtClean="0"/>
              <a:t>/</a:t>
            </a:r>
            <a:r>
              <a:rPr lang="ko-KR" altLang="en-US" sz="1800" smtClean="0"/>
              <a:t>홈네트워크 개발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인공지능 연구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파이썬과 머신러닝을 활용한 데이터 분석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C/C++, </a:t>
            </a:r>
            <a:r>
              <a:rPr lang="ko-KR" altLang="en-US" sz="1800" smtClean="0"/>
              <a:t>자바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</a:t>
            </a:r>
            <a:r>
              <a:rPr lang="en-US" altLang="ko-KR" sz="1800" smtClean="0"/>
              <a:t>, DB/SQL </a:t>
            </a:r>
            <a:r>
              <a:rPr lang="ko-KR" altLang="en-US" sz="1800" smtClean="0"/>
              <a:t>등</a:t>
            </a:r>
            <a:endParaRPr lang="en-US" altLang="ko-KR" sz="1800" smtClean="0"/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연락</a:t>
            </a:r>
            <a:r>
              <a:rPr lang="ko-KR" altLang="en-US" sz="2000"/>
              <a:t>처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010-2737-6532</a:t>
            </a:r>
          </a:p>
          <a:p>
            <a:pPr lvl="1"/>
            <a:r>
              <a:rPr lang="en-US" altLang="ko-KR" sz="1800" smtClean="0">
                <a:hlinkClick r:id="rId2"/>
              </a:rPr>
              <a:t>gubos@naver.com</a:t>
            </a:r>
            <a:endParaRPr lang="en-US" altLang="ko-KR" sz="1800" smtClean="0"/>
          </a:p>
          <a:p>
            <a:pPr lvl="1"/>
            <a:r>
              <a:rPr lang="en-US" altLang="ko-KR" sz="1800" smtClean="0">
                <a:hlinkClick r:id="rId3"/>
              </a:rPr>
              <a:t>http://github.com/gubosd/lecture5</a:t>
            </a:r>
            <a:r>
              <a:rPr lang="en-US" altLang="ko-KR" sz="1800" smtClean="0"/>
              <a:t> </a:t>
            </a:r>
            <a:endParaRPr lang="ko-KR" altLang="en-US" sz="1800"/>
          </a:p>
        </p:txBody>
      </p:sp>
      <p:pic>
        <p:nvPicPr>
          <p:cNvPr id="5" name="Picture 2" descr="new yorker saul steinber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005064"/>
            <a:ext cx="2073688" cy="26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대상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구직자 및 대학생</a:t>
            </a:r>
            <a:endParaRPr lang="en-US" altLang="ko-KR" sz="2000" smtClean="0"/>
          </a:p>
          <a:p>
            <a:r>
              <a:rPr lang="ko-KR" altLang="en-US" sz="2000" smtClean="0"/>
              <a:t>기간 </a:t>
            </a:r>
            <a:r>
              <a:rPr lang="en-US" altLang="ko-KR" sz="2000" smtClean="0"/>
              <a:t>: 2019.1.28</a:t>
            </a:r>
            <a:r>
              <a:rPr lang="ko-KR" altLang="en-US" sz="2000" smtClean="0"/>
              <a:t> </a:t>
            </a:r>
            <a:r>
              <a:rPr lang="en-US" altLang="ko-KR" sz="2000" smtClean="0"/>
              <a:t>~ </a:t>
            </a:r>
            <a:r>
              <a:rPr lang="en-US" altLang="ko-KR" sz="2000" smtClean="0"/>
              <a:t>2019.3.29</a:t>
            </a:r>
            <a:r>
              <a:rPr lang="ko-KR" altLang="en-US" sz="2000" smtClean="0"/>
              <a:t>일 </a:t>
            </a:r>
            <a:r>
              <a:rPr lang="en-US" altLang="ko-KR" sz="2000" smtClean="0"/>
              <a:t>(40</a:t>
            </a:r>
            <a:r>
              <a:rPr lang="ko-KR" altLang="en-US" sz="2000" smtClean="0"/>
              <a:t>일</a:t>
            </a:r>
            <a:r>
              <a:rPr lang="en-US" altLang="ko-KR" sz="2000" smtClean="0"/>
              <a:t>)</a:t>
            </a:r>
            <a:endParaRPr lang="en-US" altLang="ko-KR" sz="2000"/>
          </a:p>
          <a:p>
            <a:r>
              <a:rPr lang="ko-KR" altLang="en-US" sz="2000" smtClean="0"/>
              <a:t>시간 </a:t>
            </a:r>
            <a:r>
              <a:rPr lang="en-US" altLang="ko-KR" sz="2000" smtClean="0"/>
              <a:t>: 160</a:t>
            </a:r>
            <a:r>
              <a:rPr lang="ko-KR" altLang="en-US" sz="2000" smtClean="0"/>
              <a:t>시간 </a:t>
            </a:r>
            <a:r>
              <a:rPr lang="en-US" altLang="ko-KR" sz="2000" smtClean="0"/>
              <a:t>(</a:t>
            </a:r>
            <a:r>
              <a:rPr lang="ko-KR" altLang="en-US" sz="2000" smtClean="0"/>
              <a:t>주</a:t>
            </a:r>
            <a:r>
              <a:rPr lang="en-US" altLang="ko-KR" sz="2000" smtClean="0"/>
              <a:t>5</a:t>
            </a:r>
            <a:r>
              <a:rPr lang="ko-KR" altLang="en-US" sz="2000" smtClean="0"/>
              <a:t>일</a:t>
            </a:r>
            <a:r>
              <a:rPr lang="en-US" altLang="ko-KR" sz="2000" smtClean="0"/>
              <a:t>, 1</a:t>
            </a:r>
            <a:r>
              <a:rPr lang="ko-KR" altLang="en-US" sz="2000" smtClean="0"/>
              <a:t>일 </a:t>
            </a:r>
            <a:r>
              <a:rPr lang="en-US" altLang="ko-KR" sz="2000" smtClean="0"/>
              <a:t>4</a:t>
            </a:r>
            <a:r>
              <a:rPr lang="ko-KR" altLang="en-US" sz="2000" smtClean="0"/>
              <a:t>시간</a:t>
            </a:r>
            <a:r>
              <a:rPr lang="en-US" altLang="ko-KR" sz="2000" smtClean="0"/>
              <a:t>,</a:t>
            </a:r>
            <a:r>
              <a:rPr lang="ko-KR" altLang="en-US" sz="2000" smtClean="0"/>
              <a:t> </a:t>
            </a:r>
            <a:r>
              <a:rPr lang="en-US" altLang="ko-KR" sz="2000" smtClean="0"/>
              <a:t>9:30 ~ 13:30)</a:t>
            </a:r>
          </a:p>
          <a:p>
            <a:r>
              <a:rPr lang="ko-KR" altLang="en-US" sz="2000" smtClean="0"/>
              <a:t>장소 </a:t>
            </a:r>
            <a:r>
              <a:rPr lang="en-US" altLang="ko-KR" sz="2000" smtClean="0"/>
              <a:t>: </a:t>
            </a:r>
            <a:r>
              <a:rPr lang="ko-KR" altLang="en-US" sz="2000" smtClean="0"/>
              <a:t>서울코딩학원 </a:t>
            </a:r>
            <a:r>
              <a:rPr lang="en-US" altLang="ko-KR" sz="2000" smtClean="0"/>
              <a:t>(</a:t>
            </a:r>
            <a:r>
              <a:rPr lang="ko-KR" altLang="en-US" sz="2000" smtClean="0"/>
              <a:t>한성대입구역</a:t>
            </a:r>
            <a:r>
              <a:rPr lang="en-US" altLang="ko-KR" sz="2000" smtClean="0"/>
              <a:t>)</a:t>
            </a:r>
          </a:p>
          <a:p>
            <a:endParaRPr lang="ko-KR" altLang="en-US" sz="2000"/>
          </a:p>
        </p:txBody>
      </p:sp>
      <p:pic>
        <p:nvPicPr>
          <p:cNvPr id="1028" name="Picture 4" descr="peanuts school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0192" y="4293096"/>
            <a:ext cx="22479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파이썬 초보자를 대상으로</a:t>
            </a:r>
            <a:r>
              <a:rPr lang="en-US" altLang="ko-KR" sz="2000" smtClean="0"/>
              <a:t>,</a:t>
            </a:r>
            <a:r>
              <a:rPr lang="ko-KR" altLang="en-US" sz="2000" smtClean="0"/>
              <a:t> 현실 세계의 실제 데이터를 파이썬을 이용하여 분석할 수 있도록 합니다</a:t>
            </a:r>
            <a:r>
              <a:rPr lang="en-US" altLang="ko-KR" sz="2000" smtClean="0"/>
              <a:t>.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머신러닝의 개념을 충분히 학습하여</a:t>
            </a:r>
            <a:r>
              <a:rPr lang="en-US" altLang="ko-KR" sz="2000" smtClean="0"/>
              <a:t>,</a:t>
            </a:r>
            <a:r>
              <a:rPr lang="ko-KR" altLang="en-US" sz="2000" smtClean="0"/>
              <a:t> 미래의 핵심기술인 빅데이터 분석과 인공지능 발달에 대비할 수 있도록 합니다</a:t>
            </a:r>
            <a:r>
              <a:rPr lang="en-US" altLang="ko-KR" sz="2000" smtClean="0"/>
              <a:t>.</a:t>
            </a:r>
            <a:endParaRPr lang="en-US" altLang="ko-KR" sz="2000"/>
          </a:p>
        </p:txBody>
      </p:sp>
      <p:pic>
        <p:nvPicPr>
          <p:cNvPr id="5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3927"/>
            <a:ext cx="22479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계획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79194"/>
              </p:ext>
            </p:extLst>
          </p:nvPr>
        </p:nvGraphicFramePr>
        <p:xfrm>
          <a:off x="827584" y="1628800"/>
          <a:ext cx="7632849" cy="45365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56184"/>
                <a:gridCol w="2556870"/>
                <a:gridCol w="1007076"/>
                <a:gridCol w="1007076"/>
                <a:gridCol w="736412"/>
                <a:gridCol w="669231"/>
              </a:tblGrid>
              <a:tr h="653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solidFill>
                            <a:schemeClr val="bg1"/>
                          </a:solidFill>
                          <a:effectLst/>
                        </a:rPr>
                        <a:t>교과목</a:t>
                      </a:r>
                      <a:endParaRPr lang="ko-KR" sz="1600" b="1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smtClean="0">
                          <a:solidFill>
                            <a:schemeClr val="bg1"/>
                          </a:solidFill>
                          <a:effectLst/>
                        </a:rPr>
                        <a:t>능력단위</a:t>
                      </a:r>
                      <a:endParaRPr lang="en-US" altLang="ko-KR" sz="1600" b="1" kern="10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600" b="1" kern="100">
                          <a:solidFill>
                            <a:schemeClr val="bg1"/>
                          </a:solidFill>
                          <a:effectLst/>
                        </a:rPr>
                        <a:t>NCS</a:t>
                      </a:r>
                      <a:r>
                        <a:rPr lang="ko-KR" sz="1600" b="1" kern="100">
                          <a:solidFill>
                            <a:schemeClr val="bg1"/>
                          </a:solidFill>
                          <a:effectLst/>
                        </a:rPr>
                        <a:t>전공교과</a:t>
                      </a:r>
                      <a:r>
                        <a:rPr lang="en-US" sz="1600" b="1" kern="10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ko-KR" sz="1600" b="1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solidFill>
                            <a:schemeClr val="bg1"/>
                          </a:solidFill>
                          <a:effectLst/>
                        </a:rPr>
                        <a:t>편성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solidFill>
                            <a:schemeClr val="bg1"/>
                          </a:solidFill>
                          <a:effectLst/>
                        </a:rPr>
                        <a:t>시간</a:t>
                      </a:r>
                      <a:endParaRPr lang="ko-KR" sz="1600" b="1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solidFill>
                            <a:schemeClr val="bg1"/>
                          </a:solidFill>
                          <a:effectLst/>
                        </a:rPr>
                        <a:t>시간표</a:t>
                      </a:r>
                      <a:endParaRPr lang="ko-KR" sz="1600" b="1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solidFill>
                            <a:schemeClr val="bg1"/>
                          </a:solidFill>
                          <a:effectLst/>
                        </a:rPr>
                        <a:t>평가방법</a:t>
                      </a:r>
                      <a:endParaRPr lang="ko-KR" sz="1600" b="1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solidFill>
                            <a:schemeClr val="bg1"/>
                          </a:solidFill>
                          <a:effectLst/>
                        </a:rPr>
                        <a:t>평가일</a:t>
                      </a:r>
                      <a:endParaRPr lang="ko-KR" sz="1600" b="1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65342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파이썬을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활용한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빅데이터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기본 분석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분석용 데이터 탐색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40</a:t>
                      </a:r>
                      <a:r>
                        <a:rPr lang="ko-KR" sz="1000" kern="100">
                          <a:effectLst/>
                        </a:rPr>
                        <a:t>시간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1.28 ~ </a:t>
                      </a:r>
                      <a:r>
                        <a:rPr lang="en-US" sz="1000" kern="100" smtClean="0">
                          <a:effectLst/>
                        </a:rPr>
                        <a:t>2.14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(10</a:t>
                      </a:r>
                      <a:r>
                        <a:rPr lang="ko-KR" sz="1000" kern="100">
                          <a:effectLst/>
                        </a:rPr>
                        <a:t>일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사례연구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각각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능력단위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종료일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84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빅데이터 분석 결과 시각화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</a:t>
                      </a:r>
                      <a:r>
                        <a:rPr lang="ko-KR" sz="1000" kern="100">
                          <a:effectLst/>
                        </a:rPr>
                        <a:t>시간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2.15 </a:t>
                      </a:r>
                      <a:r>
                        <a:rPr lang="en-US" sz="1000" kern="100">
                          <a:effectLst/>
                        </a:rPr>
                        <a:t>~ </a:t>
                      </a:r>
                      <a:r>
                        <a:rPr lang="en-US" sz="1000" kern="100" smtClean="0">
                          <a:effectLst/>
                        </a:rPr>
                        <a:t>2.21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(5</a:t>
                      </a:r>
                      <a:r>
                        <a:rPr lang="ko-KR" sz="1000" kern="100">
                          <a:effectLst/>
                        </a:rPr>
                        <a:t>일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사례연구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53425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빅데이터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탐색과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분석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머신러닝 기반 데이터 분석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60</a:t>
                      </a:r>
                      <a:r>
                        <a:rPr lang="ko-KR" sz="1000" kern="100">
                          <a:effectLst/>
                        </a:rPr>
                        <a:t>시간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2.22 </a:t>
                      </a:r>
                      <a:r>
                        <a:rPr lang="en-US" sz="1000" kern="100">
                          <a:effectLst/>
                        </a:rPr>
                        <a:t>~ </a:t>
                      </a:r>
                      <a:r>
                        <a:rPr lang="en-US" sz="1000" kern="100" smtClean="0">
                          <a:effectLst/>
                        </a:rPr>
                        <a:t>3.15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(15</a:t>
                      </a:r>
                      <a:r>
                        <a:rPr lang="ko-KR" sz="1000" kern="100">
                          <a:effectLst/>
                        </a:rPr>
                        <a:t>일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사례연구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53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통계 기반 데이터 분석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</a:t>
                      </a:r>
                      <a:r>
                        <a:rPr lang="ko-KR" sz="1000" kern="100">
                          <a:effectLst/>
                        </a:rPr>
                        <a:t>시간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3.18 </a:t>
                      </a:r>
                      <a:r>
                        <a:rPr lang="en-US" sz="1000" kern="100">
                          <a:effectLst/>
                        </a:rPr>
                        <a:t>~ </a:t>
                      </a:r>
                      <a:r>
                        <a:rPr lang="en-US" sz="1000" kern="100" smtClean="0">
                          <a:effectLst/>
                        </a:rPr>
                        <a:t>3.22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(5</a:t>
                      </a:r>
                      <a:r>
                        <a:rPr lang="ko-KR" sz="1000" kern="100">
                          <a:effectLst/>
                        </a:rPr>
                        <a:t>일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사례연구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53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텍스트마이닝 기반 데이터 분석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</a:t>
                      </a:r>
                      <a:r>
                        <a:rPr lang="ko-KR" sz="1000" kern="100">
                          <a:effectLst/>
                        </a:rPr>
                        <a:t>시간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3.25 </a:t>
                      </a:r>
                      <a:r>
                        <a:rPr lang="en-US" sz="1000" kern="100">
                          <a:effectLst/>
                        </a:rPr>
                        <a:t>~ </a:t>
                      </a:r>
                      <a:r>
                        <a:rPr lang="en-US" sz="1000" kern="100" smtClean="0">
                          <a:effectLst/>
                        </a:rPr>
                        <a:t>3.29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(5</a:t>
                      </a:r>
                      <a:r>
                        <a:rPr lang="ko-KR" sz="1000" kern="100">
                          <a:effectLst/>
                        </a:rPr>
                        <a:t>일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사례연구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44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160</a:t>
                      </a:r>
                      <a:r>
                        <a:rPr lang="ko-KR" sz="1000" kern="100">
                          <a:effectLst/>
                        </a:rPr>
                        <a:t>시간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40</a:t>
                      </a:r>
                      <a:r>
                        <a:rPr lang="ko-KR" sz="1000" kern="100">
                          <a:effectLst/>
                        </a:rPr>
                        <a:t>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내용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96696"/>
              </p:ext>
            </p:extLst>
          </p:nvPr>
        </p:nvGraphicFramePr>
        <p:xfrm>
          <a:off x="947936" y="1422744"/>
          <a:ext cx="7368480" cy="4814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/>
                <a:gridCol w="2232248"/>
                <a:gridCol w="3000672"/>
                <a:gridCol w="1319808"/>
              </a:tblGrid>
              <a:tr h="521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chemeClr val="bg1"/>
                          </a:solidFill>
                        </a:rPr>
                        <a:t>제목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52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파이썬 이해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파이썬 소개 및 개념</a:t>
                      </a:r>
                      <a:endParaRPr lang="en-US" altLang="ko-KR" sz="120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파이썬 기본 문법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자료형</a:t>
                      </a:r>
                      <a:endParaRPr lang="en-US" altLang="ko-KR" sz="120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파이썬 입출력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</a:tr>
              <a:tr h="52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파이썬 데이터 분석</a:t>
                      </a:r>
                      <a:endParaRPr lang="ko-KR" alt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고급수치분석 </a:t>
                      </a:r>
                      <a:r>
                        <a:rPr lang="en-US" altLang="ko-KR" sz="1200" smtClean="0"/>
                        <a:t>(Numpy)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시각화 </a:t>
                      </a:r>
                      <a:r>
                        <a:rPr lang="en-US" altLang="ko-KR" sz="1200" smtClean="0"/>
                        <a:t>(Matplotlib)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고급데이터분석 </a:t>
                      </a:r>
                      <a:r>
                        <a:rPr lang="en-US" altLang="ko-KR" sz="1200" smtClean="0"/>
                        <a:t>(Pandas)</a:t>
                      </a:r>
                      <a:endParaRPr lang="ko-KR" alt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</a:tr>
              <a:tr h="52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52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머신러닝 이해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머신러닝 소개 및 개념</a:t>
                      </a:r>
                      <a:endParaRPr lang="en-US" altLang="ko-KR" sz="120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smtClean="0"/>
                        <a:t>Scikit-learn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활용법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</a:tr>
              <a:tr h="52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지도학습</a:t>
                      </a:r>
                      <a:endParaRPr lang="ko-KR" alt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회귀</a:t>
                      </a:r>
                      <a:endParaRPr lang="en-US" altLang="ko-KR" sz="120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분류</a:t>
                      </a:r>
                      <a:endParaRPr lang="en-US" altLang="ko-KR" sz="120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데이터 전처리</a:t>
                      </a:r>
                      <a:endParaRPr lang="en-US" altLang="ko-KR" sz="120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예측결과 분석</a:t>
                      </a:r>
                      <a:endParaRPr lang="en-US" altLang="ko-KR" sz="120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</a:tr>
              <a:tr h="52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52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비지도학습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통계분석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군집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속성분석</a:t>
                      </a:r>
                      <a:endParaRPr lang="en-US" altLang="ko-KR" sz="120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통계적 데이터 분석방법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</a:tr>
              <a:tr h="52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텍스트마이닝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팀프로젝트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텍스트마이닝 개념</a:t>
                      </a:r>
                      <a:r>
                        <a:rPr lang="en-US" altLang="ko-KR" sz="1200" smtClean="0"/>
                        <a:t>/</a:t>
                      </a:r>
                      <a:r>
                        <a:rPr lang="ko-KR" altLang="en-US" sz="1200" smtClean="0"/>
                        <a:t>분석</a:t>
                      </a:r>
                      <a:endParaRPr lang="en-US" altLang="ko-KR" sz="120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팀프로젝트 수행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팀별 결과물 제출</a:t>
                      </a:r>
                      <a:endParaRPr lang="ko-KR" altLang="en-US" sz="12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 관리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“</a:t>
            </a:r>
            <a:r>
              <a:rPr lang="en-US" altLang="ko-KR" sz="2000"/>
              <a:t>c</a:t>
            </a:r>
            <a:r>
              <a:rPr lang="en-US" altLang="ko-KR" sz="2000" smtClean="0"/>
              <a:t>:\</a:t>
            </a:r>
            <a:r>
              <a:rPr lang="ko-KR" altLang="en-US" sz="2000" smtClean="0"/>
              <a:t>파이썬 데이터분석</a:t>
            </a:r>
            <a:r>
              <a:rPr lang="en-US" altLang="ko-KR" sz="2000" smtClean="0"/>
              <a:t>” </a:t>
            </a:r>
            <a:r>
              <a:rPr lang="ko-KR" altLang="en-US" sz="2000" smtClean="0"/>
              <a:t>폴더 생성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강의에 필요하거나 생성한 모든 파일을 이 폴더 아래에 저장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000" smtClean="0"/>
              <a:t>평가 및 프로젝트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강의계획의 능력단위별 </a:t>
            </a:r>
            <a:r>
              <a:rPr lang="en-US" altLang="ko-KR" sz="2000" smtClean="0"/>
              <a:t>5</a:t>
            </a:r>
            <a:r>
              <a:rPr lang="ko-KR" altLang="en-US" sz="2000" smtClean="0"/>
              <a:t>번의 평가</a:t>
            </a:r>
            <a:r>
              <a:rPr lang="en-US" altLang="ko-KR" sz="2000" smtClean="0"/>
              <a:t>(</a:t>
            </a:r>
            <a:r>
              <a:rPr lang="ko-KR" altLang="en-US" sz="2000" smtClean="0"/>
              <a:t>시험</a:t>
            </a:r>
            <a:r>
              <a:rPr lang="en-US" altLang="ko-KR" sz="2000" smtClean="0"/>
              <a:t>)</a:t>
            </a:r>
            <a:r>
              <a:rPr lang="ko-KR" altLang="en-US" sz="2000" smtClean="0"/>
              <a:t> 실시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8</a:t>
            </a:r>
            <a:r>
              <a:rPr lang="ko-KR" altLang="en-US" sz="2000" smtClean="0"/>
              <a:t>주차에 팀별 프로젝트 결과물 제출 </a:t>
            </a:r>
            <a:r>
              <a:rPr lang="en-US" altLang="ko-KR" sz="2000" smtClean="0"/>
              <a:t>(</a:t>
            </a:r>
            <a:r>
              <a:rPr lang="ko-KR" altLang="en-US" sz="2000" smtClean="0"/>
              <a:t>발표 양식</a:t>
            </a:r>
            <a:r>
              <a:rPr lang="en-US" altLang="ko-KR" sz="2000" smtClean="0"/>
              <a:t>)</a:t>
            </a:r>
            <a:endParaRPr lang="ko-KR" altLang="en-US" sz="20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144" y="4653136"/>
            <a:ext cx="30765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교재 및 참고 도서</a:t>
            </a:r>
            <a:endParaRPr lang="ko-KR" altLang="en-US"/>
          </a:p>
        </p:txBody>
      </p:sp>
      <p:pic>
        <p:nvPicPr>
          <p:cNvPr id="6148" name="Picture 4" descr="https://image.aladin.co.kr/product/7811/86/cover/8997390910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0" y="1738100"/>
            <a:ext cx="1616968" cy="227992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image.aladin.co.kr/product/11215/83/cover/8968483396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841" y="4011323"/>
            <a:ext cx="1905000" cy="244792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mage.aladin.co.kr/product/3142/32/cover/8968480478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54099"/>
            <a:ext cx="1905000" cy="244792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24" y="3936549"/>
            <a:ext cx="1829208" cy="2597474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자기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경력 소개</a:t>
            </a:r>
            <a:endParaRPr lang="en-US" altLang="ko-KR" sz="2000" smtClean="0"/>
          </a:p>
          <a:p>
            <a:r>
              <a:rPr lang="ko-KR" altLang="en-US" sz="2000" smtClean="0"/>
              <a:t>교육 지원 </a:t>
            </a:r>
            <a:r>
              <a:rPr lang="ko-KR" altLang="en-US" sz="2000" smtClean="0"/>
              <a:t>동기</a:t>
            </a:r>
            <a:endParaRPr lang="en-US" altLang="ko-KR" sz="2000" smtClean="0"/>
          </a:p>
          <a:p>
            <a:r>
              <a:rPr lang="ko-KR" altLang="en-US" sz="2000" smtClean="0"/>
              <a:t>프로그래밍 경험</a:t>
            </a:r>
            <a:endParaRPr lang="en-US" altLang="ko-KR" sz="2000" smtClean="0"/>
          </a:p>
          <a:p>
            <a:r>
              <a:rPr lang="ko-KR" altLang="en-US" sz="2000" smtClean="0"/>
              <a:t>교육 활용 계획</a:t>
            </a:r>
            <a:endParaRPr lang="en-US" altLang="ko-KR" sz="2000" smtClean="0"/>
          </a:p>
          <a:p>
            <a:r>
              <a:rPr lang="ko-KR" altLang="en-US" sz="2000" smtClean="0"/>
              <a:t>취업 계획</a:t>
            </a:r>
            <a:endParaRPr lang="en-US" altLang="ko-KR" sz="2000" smtClean="0"/>
          </a:p>
          <a:p>
            <a:r>
              <a:rPr lang="ko-KR" altLang="en-US" sz="2000" smtClean="0"/>
              <a:t>바라는 점</a:t>
            </a:r>
            <a:endParaRPr lang="ko-KR" altLang="en-US" sz="2000"/>
          </a:p>
        </p:txBody>
      </p:sp>
      <p:pic>
        <p:nvPicPr>
          <p:cNvPr id="5" name="Picture 2" descr="snoopy ques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5861720" y="4486072"/>
            <a:ext cx="2814736" cy="18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366</Words>
  <Application>Microsoft Office PowerPoint</Application>
  <PresentationFormat>화면 슬라이드 쇼(4:3)</PresentationFormat>
  <Paragraphs>127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파이썬 기반 빅데이터 분석 ★ 실무자 양성 과정 ★</vt:lpstr>
      <vt:lpstr>강사 소개</vt:lpstr>
      <vt:lpstr>강의 소개</vt:lpstr>
      <vt:lpstr>강의 목표</vt:lpstr>
      <vt:lpstr>강의 계획</vt:lpstr>
      <vt:lpstr>강의 내용</vt:lpstr>
      <vt:lpstr>학습 관리</vt:lpstr>
      <vt:lpstr>교재 및 참고 도서</vt:lpstr>
      <vt:lpstr>자기 소개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creator>hwangheui lee</dc:creator>
  <cp:lastModifiedBy>hwangheui lee</cp:lastModifiedBy>
  <cp:revision>41</cp:revision>
  <dcterms:created xsi:type="dcterms:W3CDTF">2019-01-17T00:58:44Z</dcterms:created>
  <dcterms:modified xsi:type="dcterms:W3CDTF">2019-01-27T11:39:09Z</dcterms:modified>
</cp:coreProperties>
</file>