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260" r:id="rId7"/>
    <p:sldId id="276" r:id="rId8"/>
    <p:sldId id="257" r:id="rId9"/>
    <p:sldId id="261" r:id="rId10"/>
    <p:sldId id="262" r:id="rId11"/>
    <p:sldId id="272" r:id="rId12"/>
    <p:sldId id="263" r:id="rId13"/>
    <p:sldId id="25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10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314" r:id="rId51"/>
    <p:sldId id="315" r:id="rId52"/>
    <p:sldId id="28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2019. 1. 28</a:t>
            </a:r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후 실행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(0.1 .1 2.0 2.)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ko-KR" altLang="en-US" sz="2000" smtClean="0"/>
              <a:t>정수와 실수를 계산하면 실수가 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나눗셈은 항상 실수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type(2), type(2.) </a:t>
            </a:r>
            <a:r>
              <a:rPr lang="ko-KR" altLang="en-US" sz="2000" smtClean="0"/>
              <a:t>으로 자료형 확인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2*3 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2*3.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type(4/2) </a:t>
            </a:r>
            <a:r>
              <a:rPr lang="ko-KR" altLang="en-US" sz="2000" smtClean="0"/>
              <a:t>결과는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 \’I am Tom\’’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 python python python python’ </a:t>
            </a:r>
            <a:r>
              <a:rPr lang="ko-KR" altLang="en-US" smtClean="0"/>
              <a:t>을 출력하라 </a:t>
            </a:r>
            <a:r>
              <a:rPr lang="en-US" altLang="ko-KR" smtClean="0"/>
              <a:t>(</a:t>
            </a:r>
            <a:r>
              <a:rPr lang="ko-KR" altLang="en-US" smtClean="0"/>
              <a:t>힌트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\b </a:t>
            </a:r>
            <a:r>
              <a:rPr lang="ko-KR" altLang="en-US" smtClean="0"/>
              <a:t>특수문자 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</a:t>
            </a:r>
            <a:r>
              <a:rPr lang="en-US" altLang="ko-KR" smtClean="0"/>
              <a:t>2 </a:t>
            </a:r>
            <a:r>
              <a:rPr lang="ko-KR" altLang="en-US" smtClean="0"/>
              <a:t>줄을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</a:t>
            </a:r>
            <a:endParaRPr lang="en-US" altLang="ko-KR" smtClean="0"/>
          </a:p>
          <a:p>
            <a:pPr lvl="1"/>
            <a:r>
              <a:rPr lang="ko-KR" altLang="en-US" smtClean="0"/>
              <a:t>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</a:t>
            </a:r>
            <a:endParaRPr lang="en-US" altLang="ko-KR" smtClean="0"/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</a:t>
            </a:r>
            <a:endParaRPr lang="en-US" altLang="ko-KR" smtClean="0"/>
          </a:p>
          <a:p>
            <a:pPr lvl="1"/>
            <a:r>
              <a:rPr lang="en-US" altLang="ko-KR" smtClean="0"/>
              <a:t>a[1:4]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포맷팅 출력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 smtClean="0"/>
              <a:t>l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len(l) </a:t>
            </a:r>
            <a:r>
              <a:rPr lang="ko-KR" altLang="en-US" smtClean="0"/>
              <a:t>과 </a:t>
            </a:r>
            <a:r>
              <a:rPr lang="en-US" altLang="ko-KR" smtClean="0"/>
              <a:t>type(l)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연산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값은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append() </a:t>
            </a:r>
            <a:r>
              <a:rPr lang="ko-KR" altLang="en-US" smtClean="0"/>
              <a:t>함수를 가장 많이 사용한다</a:t>
            </a:r>
            <a:endParaRPr lang="en-US" altLang="ko-KR" smtClean="0"/>
          </a:p>
          <a:p>
            <a:pPr lvl="1"/>
            <a:r>
              <a:rPr lang="en-US" altLang="ko-KR" smtClean="0"/>
              <a:t>sort() </a:t>
            </a:r>
            <a:r>
              <a:rPr lang="ko-KR" altLang="en-US" smtClean="0"/>
              <a:t>함수와 </a:t>
            </a:r>
            <a:r>
              <a:rPr lang="en-US" altLang="ko-KR" smtClean="0"/>
              <a:t>sorted() </a:t>
            </a:r>
            <a:r>
              <a:rPr lang="ko-KR" altLang="en-US" smtClean="0"/>
              <a:t>함수 구분</a:t>
            </a:r>
            <a:endParaRPr lang="en-US" altLang="ko-KR" smtClean="0"/>
          </a:p>
          <a:p>
            <a:pPr lvl="1"/>
            <a:r>
              <a:rPr lang="en-US" altLang="ko-KR" smtClean="0"/>
              <a:t>reverse(), index(), insert(), remove(), pop(), count(), extend() </a:t>
            </a:r>
            <a:r>
              <a:rPr lang="ko-KR" altLang="en-US" smtClean="0"/>
              <a:t>함수는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리스트를 하나 만들고 차례대로 </a:t>
            </a:r>
            <a:r>
              <a:rPr lang="en-US" altLang="ko-KR" smtClean="0"/>
              <a:t>1,2,3,4,5 </a:t>
            </a:r>
            <a:r>
              <a:rPr lang="ko-KR" altLang="en-US" smtClean="0"/>
              <a:t>를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[3,2,5,1,4] </a:t>
            </a:r>
            <a:r>
              <a:rPr lang="ko-KR" altLang="en-US" smtClean="0"/>
              <a:t>를 내림차순으로 정렬하라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[[1,2],[3],[4,5,6]] </a:t>
            </a:r>
            <a:r>
              <a:rPr lang="ko-KR" altLang="en-US" smtClean="0"/>
              <a:t>을 서브 리스트의 항목갯수 대로 정렬하라 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</a:t>
            </a:r>
            <a:r>
              <a:rPr lang="ko-KR" altLang="en-US"/>
              <a:t>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2017 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00400" cy="395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921668" y="626931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/>
              <a:t>https://spectrum.ieee.org/static/interactive-the-top-programming-languages-2017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25441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4</a:t>
            </a:r>
            <a:r>
              <a:rPr lang="ko-KR" altLang="en-US" sz="1200"/>
              <a:t>가지 분류 중 </a:t>
            </a:r>
            <a:r>
              <a:rPr lang="en-US" altLang="ko-KR" sz="1200" smtClean="0"/>
              <a:t>3</a:t>
            </a:r>
            <a:r>
              <a:rPr lang="ko-KR" altLang="en-US" sz="1200" smtClean="0"/>
              <a:t>가</a:t>
            </a:r>
            <a:r>
              <a:rPr lang="ko-KR" altLang="en-US" sz="1200"/>
              <a:t>지</a:t>
            </a:r>
            <a:r>
              <a:rPr lang="ko-KR" altLang="en-US" sz="1200" smtClean="0"/>
              <a:t>에서 </a:t>
            </a:r>
            <a:r>
              <a:rPr lang="en-US" altLang="ko-KR" sz="1200"/>
              <a:t>1</a:t>
            </a:r>
            <a:r>
              <a:rPr lang="ko-KR" altLang="en-US" sz="1200" smtClean="0"/>
              <a:t>등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놀랍게도 </a:t>
            </a:r>
            <a:r>
              <a:rPr lang="ko-KR" altLang="en-US" sz="1200"/>
              <a:t>파이썬은 현재 가장 인기있고</a:t>
            </a:r>
            <a:br>
              <a:rPr lang="ko-KR" altLang="en-US" sz="1200"/>
            </a:br>
            <a:r>
              <a:rPr lang="ko-KR" altLang="en-US" sz="1200"/>
              <a:t>많이 사용되는 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그래서 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 … else … elif</a:t>
            </a:r>
          </a:p>
          <a:p>
            <a:r>
              <a:rPr lang="en-US" altLang="ko-KR" sz="2400" smtClean="0"/>
              <a:t>&lt; &gt; &lt;= &gt;= == !=</a:t>
            </a:r>
          </a:p>
          <a:p>
            <a:r>
              <a:rPr lang="en-US" altLang="ko-KR" sz="2400" smtClean="0"/>
              <a:t>and, or, not</a:t>
            </a:r>
          </a:p>
          <a:p>
            <a:r>
              <a:rPr lang="en-US" altLang="ko-KR" sz="2400" smtClean="0"/>
              <a:t>in, not in</a:t>
            </a:r>
          </a:p>
          <a:p>
            <a:r>
              <a:rPr lang="en-US" altLang="ko-KR" sz="2400" smtClean="0"/>
              <a:t>pass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파이썬에서 </a:t>
            </a:r>
            <a:r>
              <a:rPr lang="en-US" altLang="ko-KR" sz="1600" smtClean="0"/>
              <a:t>while </a:t>
            </a:r>
            <a:r>
              <a:rPr lang="ko-KR" altLang="en-US" sz="1600" smtClean="0"/>
              <a:t>문은 거의 사용하지 않는다</a:t>
            </a:r>
            <a:r>
              <a:rPr lang="en-US" altLang="ko-KR" sz="1600" smtClean="0"/>
              <a:t>. </a:t>
            </a:r>
            <a:r>
              <a:rPr lang="en-US" altLang="ko-KR" sz="1600" smtClean="0">
                <a:sym typeface="Wingdings" panose="05000000000000000000" pitchFamily="2" charset="2"/>
              </a:rPr>
              <a:t> for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사용하자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while … continue … break</a:t>
            </a:r>
          </a:p>
          <a:p>
            <a:pPr lvl="1"/>
            <a:r>
              <a:rPr lang="ko-KR" altLang="en-US" sz="1600" smtClean="0"/>
              <a:t>프로그램 강제 종료 </a:t>
            </a:r>
            <a:r>
              <a:rPr lang="en-US" altLang="ko-KR" sz="16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연습문제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600" smtClean="0">
                <a:sym typeface="Wingdings" panose="05000000000000000000" pitchFamily="2" charset="2"/>
              </a:rPr>
              <a:t>56789 </a:t>
            </a:r>
            <a:r>
              <a:rPr lang="ko-KR" altLang="en-US" sz="16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600" smtClean="0">
                <a:sym typeface="Wingdings" panose="05000000000000000000" pitchFamily="2" charset="2"/>
              </a:rPr>
              <a:t>while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사용하여 구하라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</a:t>
            </a:r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높이가 </a:t>
            </a:r>
            <a:r>
              <a:rPr lang="en-US" altLang="ko-KR" sz="2000" smtClean="0">
                <a:sym typeface="Wingdings" panose="05000000000000000000" pitchFamily="2" charset="2"/>
              </a:rPr>
              <a:t>5</a:t>
            </a:r>
            <a:r>
              <a:rPr lang="ko-KR" altLang="en-US" sz="2000" smtClean="0">
                <a:sym typeface="Wingdings" panose="05000000000000000000" pitchFamily="2" charset="2"/>
              </a:rPr>
              <a:t>인 삼각형을 그려라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참고</a:t>
            </a:r>
            <a:r>
              <a:rPr lang="en-US" altLang="ko-KR" sz="2000" smtClean="0">
                <a:sym typeface="Wingdings" panose="05000000000000000000" pitchFamily="2" charset="2"/>
              </a:rPr>
              <a:t>: print(‘*’, end=‘’))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list conprehension</a:t>
            </a:r>
          </a:p>
          <a:p>
            <a:pPr lvl="1"/>
            <a:r>
              <a:rPr lang="ko-KR" altLang="en-US" sz="2000" smtClean="0"/>
              <a:t>보통 리스트를 만드는 방법은 빈리스트를 만든 다음 </a:t>
            </a:r>
            <a:r>
              <a:rPr lang="en-US" altLang="ko-KR" sz="2000" smtClean="0"/>
              <a:t>for </a:t>
            </a:r>
            <a:r>
              <a:rPr lang="ko-KR" altLang="en-US" sz="2000" smtClean="0"/>
              <a:t>문으로 항목을 하나하나 추가하는 것이다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 = [i*2 for i in range(10)]</a:t>
            </a:r>
          </a:p>
          <a:p>
            <a:pPr lvl="1"/>
            <a:r>
              <a:rPr lang="en-US" altLang="ko-KR" sz="2000" smtClean="0"/>
              <a:t>l = [(i, j, i*j) for i in range(1,10) for j in range(1,10)]</a:t>
            </a:r>
          </a:p>
          <a:p>
            <a:pPr lvl="1"/>
            <a:r>
              <a:rPr lang="en-US" altLang="ko-KR" sz="2000" smtClean="0"/>
              <a:t>l = [i for i in range(10) if i%2 == 1]</a:t>
            </a:r>
          </a:p>
          <a:p>
            <a:pPr lvl="1"/>
            <a:r>
              <a:rPr lang="ko-KR" altLang="en-US" sz="2000" smtClean="0"/>
              <a:t>리스트 내포는 자주 사용하므로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익숙해지자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	~99 </a:t>
            </a:r>
            <a:r>
              <a:rPr lang="ko-KR" altLang="en-US" sz="2000" smtClean="0"/>
              <a:t>까지의 정수 리스트를 만들어라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홀수가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개인 리스트를 만들어라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</a:t>
            </a:r>
            <a:r>
              <a:rPr lang="en-US" altLang="ko-KR" sz="1800" smtClean="0"/>
              <a:t>casual </a:t>
            </a:r>
            <a:r>
              <a:rPr lang="ko-KR" altLang="en-US" sz="1800" smtClean="0"/>
              <a:t>한 언어이다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필요한 경우에만 함수를 만들자</a:t>
            </a:r>
            <a:r>
              <a:rPr lang="en-US" altLang="ko-KR" sz="1800" smtClean="0"/>
              <a:t>!</a:t>
            </a:r>
          </a:p>
          <a:p>
            <a:pPr lvl="2"/>
            <a:r>
              <a:rPr lang="ko-KR" altLang="en-US" sz="1600" smtClean="0"/>
              <a:t>한 프로그램 안에서 여러 번 사용하는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다른 함수의 인자로 함수를 넘겨야 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꼭 필요한 경우에도 되도록이면 </a:t>
            </a:r>
            <a:r>
              <a:rPr lang="en-US" altLang="ko-KR" sz="1600" smtClean="0"/>
              <a:t>lambda </a:t>
            </a:r>
            <a:r>
              <a:rPr lang="ko-KR" altLang="en-US" sz="1600" smtClean="0"/>
              <a:t>함수를 사용하자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return </a:t>
            </a:r>
            <a:r>
              <a:rPr lang="ko-KR" altLang="en-US" sz="2000" smtClean="0"/>
              <a:t>을 사용하지 않아도 마지막 문장의 결과가 출력된다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def mysum(a,b): a+b </a:t>
            </a:r>
            <a:r>
              <a:rPr lang="en-US" altLang="ko-KR" sz="1600" smtClean="0">
                <a:sym typeface="Wingdings" panose="05000000000000000000" pitchFamily="2" charset="2"/>
              </a:rPr>
              <a:t> ms = mysum  mysum2(mysum, 1)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/>
              <a:t>프로토타입</a:t>
            </a:r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(tensorflow),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</a:t>
            </a:r>
            <a:r>
              <a:rPr lang="ko-KR" altLang="en-US" sz="2000"/>
              <a:t>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/>
              <a:t>The Python Standard Library</a:t>
            </a:r>
          </a:p>
          <a:p>
            <a:pPr lvl="1"/>
            <a:r>
              <a:rPr lang="en-US" altLang="ko-KR" sz="1600"/>
              <a:t>https://docs.python.org/3/library/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/>
              <a:t>https://wikidocs.net/book/1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러닝 </a:t>
            </a:r>
            <a:r>
              <a:rPr lang="ko-KR" altLang="en-US" sz="2000"/>
              <a:t>파이썬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핸드북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머신러닝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93" y="3460290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age.aladin.co.kr/product/13728/56/cover150/k30253282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42" y="3460290"/>
            <a:ext cx="945174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95" y="5121064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76" y="5121064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19" y="5102292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형변환</a:t>
            </a:r>
            <a:r>
              <a:rPr lang="en-US" altLang="ko-KR" smtClean="0"/>
              <a:t>: int, float, str</a:t>
            </a:r>
          </a:p>
          <a:p>
            <a:r>
              <a:rPr lang="en-US" altLang="ko-KR" smtClean="0"/>
              <a:t>type</a:t>
            </a:r>
          </a:p>
          <a:p>
            <a:r>
              <a:rPr lang="en-US" altLang="ko-KR" smtClean="0"/>
              <a:t>len</a:t>
            </a:r>
          </a:p>
          <a:p>
            <a:r>
              <a:rPr lang="en-US" altLang="ko-KR" smtClean="0"/>
              <a:t>_, </a:t>
            </a:r>
            <a:r>
              <a:rPr lang="en-US" altLang="ko-KR" smtClean="0"/>
              <a:t>pass</a:t>
            </a:r>
            <a:endParaRPr lang="en-US" altLang="ko-KR" smtClean="0"/>
          </a:p>
          <a:p>
            <a:r>
              <a:rPr lang="en-US" altLang="ko-KR" smtClean="0"/>
              <a:t>iris.csv </a:t>
            </a:r>
            <a:r>
              <a:rPr lang="ko-KR" altLang="en-US" smtClean="0"/>
              <a:t>읽어오기</a:t>
            </a:r>
            <a:endParaRPr lang="en-US" altLang="ko-KR" smtClean="0"/>
          </a:p>
          <a:p>
            <a:r>
              <a:rPr lang="ko-KR" altLang="en-US" smtClean="0"/>
              <a:t>정</a:t>
            </a:r>
            <a:r>
              <a:rPr lang="ko-KR" altLang="en-US"/>
              <a:t>렬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16530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2755</Words>
  <Application>Microsoft Office PowerPoint</Application>
  <PresentationFormat>화면 슬라이드 쇼(4:3)</PresentationFormat>
  <Paragraphs>605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튜플</vt:lpstr>
      <vt:lpstr>딕셔너리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클래스, 모듈 등</vt:lpstr>
      <vt:lpstr>클래스</vt:lpstr>
      <vt:lpstr>클래스 기본</vt:lpstr>
      <vt:lpstr>모듈 사용법</vt:lpstr>
      <vt:lpstr>예외처리</vt:lpstr>
      <vt:lpstr>기타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96</cp:revision>
  <dcterms:created xsi:type="dcterms:W3CDTF">2019-01-17T00:58:44Z</dcterms:created>
  <dcterms:modified xsi:type="dcterms:W3CDTF">2019-01-27T12:28:02Z</dcterms:modified>
</cp:coreProperties>
</file>