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7" r:id="rId16"/>
    <p:sldId id="278" r:id="rId17"/>
    <p:sldId id="279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10" r:id="rId49"/>
    <p:sldId id="306" r:id="rId50"/>
    <p:sldId id="307" r:id="rId51"/>
    <p:sldId id="308" r:id="rId52"/>
    <p:sldId id="309" r:id="rId53"/>
    <p:sldId id="316" r:id="rId54"/>
    <p:sldId id="311" r:id="rId55"/>
    <p:sldId id="312" r:id="rId56"/>
    <p:sldId id="313" r:id="rId57"/>
    <p:sldId id="314" r:id="rId58"/>
    <p:sldId id="315" r:id="rId59"/>
    <p:sldId id="317" r:id="rId60"/>
    <p:sldId id="318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jakevdp.github.io/PythonDataScienceHandbook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이</a:t>
            </a:r>
            <a:r>
              <a:rPr lang="ko-KR" altLang="en-US"/>
              <a:t>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2019. 5. </a:t>
            </a:r>
            <a:r>
              <a:rPr lang="en-US" altLang="ko-KR" sz="2800" smtClean="0"/>
              <a:t>22</a:t>
            </a:r>
            <a:endParaRPr lang="en-US" altLang="ko-KR" sz="2800" smtClean="0"/>
          </a:p>
          <a:p>
            <a:r>
              <a:rPr lang="ko-KR" altLang="en-US" sz="2800" smtClean="0"/>
              <a:t>서울코딩학</a:t>
            </a:r>
            <a:r>
              <a:rPr lang="ko-KR" altLang="en-US" sz="2800"/>
              <a:t>원</a:t>
            </a:r>
            <a:endParaRPr lang="en-US" altLang="ko-KR" sz="2800" smtClean="0"/>
          </a:p>
          <a:p>
            <a:r>
              <a:rPr lang="ko-KR" altLang="en-US" sz="2800" smtClean="0"/>
              <a:t>김현</a:t>
            </a:r>
            <a:r>
              <a:rPr lang="ko-KR" altLang="en-US" sz="2800"/>
              <a:t>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51918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230316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356992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140968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907540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B050"/>
                </a:solidFill>
              </a:rPr>
              <a:t>&lt;</a:t>
            </a:r>
            <a:r>
              <a:rPr lang="ko-KR" altLang="en-US" b="1" smtClean="0">
                <a:solidFill>
                  <a:srgbClr val="00B050"/>
                </a:solidFill>
              </a:rPr>
              <a:t>파이썬 기반 빅데이터 분석 과정</a:t>
            </a:r>
            <a:r>
              <a:rPr lang="en-US" altLang="ko-KR" b="1" smtClean="0">
                <a:solidFill>
                  <a:srgbClr val="00B050"/>
                </a:solidFill>
              </a:rPr>
              <a:t>&gt;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340768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114272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7920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ko-KR"/>
              <a:t>hello.py </a:t>
            </a:r>
            <a:r>
              <a:rPr lang="ko-KR" altLang="en-US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4850576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850576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4931875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ko-KR" altLang="en-US"/>
              <a:t>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소스 편집기 </a:t>
            </a:r>
            <a:r>
              <a:rPr lang="en-US" altLang="ko-KR" smtClean="0"/>
              <a:t>“Notepad++” </a:t>
            </a:r>
            <a:r>
              <a:rPr lang="ko-KR" altLang="en-US" smtClean="0"/>
              <a:t>추천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0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 or “import sys; sys.exit()” or “quit()”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smtClean="0"/>
              <a:t>문자열은 수정할 수 없다</a:t>
            </a:r>
            <a:r>
              <a:rPr lang="en-US" altLang="ko-KR" smtClean="0"/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2018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spectrum.ieee.org/static/interactive-the-top-programming-languages-2018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년도에 이어 작년에도 파이썬이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60" y="2206327"/>
            <a:ext cx="32004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</a:t>
            </a:r>
            <a:r>
              <a:rPr lang="ko-KR" altLang="en-US" smtClean="0"/>
              <a:t>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</a:t>
            </a:r>
            <a:r>
              <a:rPr lang="ko-KR" altLang="en-US" smtClean="0"/>
              <a:t>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</a:t>
            </a:r>
            <a:r>
              <a:rPr lang="ko-KR" altLang="en-US" smtClean="0"/>
              <a:t>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</a:t>
            </a:r>
            <a:r>
              <a:rPr lang="ko-KR" altLang="en-US" smtClean="0"/>
              <a:t>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  <a:r>
              <a:rPr lang="en-US" altLang="ko-KR" smtClean="0"/>
              <a:t>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</a:t>
            </a:r>
            <a:r>
              <a:rPr lang="ko-KR" altLang="en-US" smtClean="0">
                <a:sym typeface="Wingdings" panose="05000000000000000000" pitchFamily="2" charset="2"/>
              </a:rPr>
              <a:t>체크하라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</a:t>
            </a:r>
            <a:r>
              <a:rPr lang="ko-KR" altLang="en-US" smtClean="0"/>
              <a:t>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</a:t>
            </a:r>
            <a:r>
              <a:rPr lang="ko-KR" altLang="en-US" smtClean="0"/>
              <a:t>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</a:t>
            </a:r>
            <a:r>
              <a:rPr lang="ko-KR" altLang="en-US" smtClean="0"/>
              <a:t>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  <a:endParaRPr lang="en-US" altLang="ko-KR" smtClean="0"/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 … else … elif</a:t>
            </a:r>
          </a:p>
          <a:p>
            <a:r>
              <a:rPr lang="en-US" altLang="ko-KR" sz="2400" smtClean="0"/>
              <a:t>&lt; &gt; &lt;= &gt;= == !=</a:t>
            </a:r>
          </a:p>
          <a:p>
            <a:r>
              <a:rPr lang="en-US" altLang="ko-KR" sz="2400" smtClean="0"/>
              <a:t>and, or, not</a:t>
            </a:r>
          </a:p>
          <a:p>
            <a:r>
              <a:rPr lang="en-US" altLang="ko-KR" sz="2400" smtClean="0"/>
              <a:t>in, not in</a:t>
            </a:r>
          </a:p>
          <a:p>
            <a:r>
              <a:rPr lang="en-US" altLang="ko-KR" sz="2400" smtClean="0"/>
              <a:t>pass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파이썬에서 </a:t>
            </a:r>
            <a:r>
              <a:rPr lang="en-US" altLang="ko-KR" sz="1600" smtClean="0"/>
              <a:t>while </a:t>
            </a:r>
            <a:r>
              <a:rPr lang="ko-KR" altLang="en-US" sz="1600" smtClean="0"/>
              <a:t>문은 거의 사용하지 않는다</a:t>
            </a:r>
            <a:r>
              <a:rPr lang="en-US" altLang="ko-KR" sz="1600" smtClean="0"/>
              <a:t>. </a:t>
            </a:r>
            <a:r>
              <a:rPr lang="en-US" altLang="ko-KR" sz="1600" smtClean="0">
                <a:sym typeface="Wingdings" panose="05000000000000000000" pitchFamily="2" charset="2"/>
              </a:rPr>
              <a:t> for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사용하자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while … continue … break</a:t>
            </a:r>
          </a:p>
          <a:p>
            <a:pPr lvl="1"/>
            <a:r>
              <a:rPr lang="ko-KR" altLang="en-US" sz="1600" smtClean="0"/>
              <a:t>프로그램 강제 종료 </a:t>
            </a:r>
            <a:r>
              <a:rPr lang="en-US" altLang="ko-KR" sz="16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6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연습문제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16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600" smtClean="0">
                <a:sym typeface="Wingdings" panose="05000000000000000000" pitchFamily="2" charset="2"/>
              </a:rPr>
              <a:t>56789 </a:t>
            </a:r>
            <a:r>
              <a:rPr lang="ko-KR" altLang="en-US" sz="16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600" smtClean="0">
                <a:sym typeface="Wingdings" panose="05000000000000000000" pitchFamily="2" charset="2"/>
              </a:rPr>
              <a:t>while </a:t>
            </a:r>
            <a:r>
              <a:rPr lang="ko-KR" altLang="en-US" sz="1600" smtClean="0">
                <a:sym typeface="Wingdings" panose="05000000000000000000" pitchFamily="2" charset="2"/>
              </a:rPr>
              <a:t>문을 사용하여 구하라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</a:t>
            </a:r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높이가 </a:t>
            </a:r>
            <a:r>
              <a:rPr lang="en-US" altLang="ko-KR" sz="2000" smtClean="0">
                <a:sym typeface="Wingdings" panose="05000000000000000000" pitchFamily="2" charset="2"/>
              </a:rPr>
              <a:t>5</a:t>
            </a:r>
            <a:r>
              <a:rPr lang="ko-KR" altLang="en-US" sz="2000" smtClean="0">
                <a:sym typeface="Wingdings" panose="05000000000000000000" pitchFamily="2" charset="2"/>
              </a:rPr>
              <a:t>인 삼각형을 그려라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참고</a:t>
            </a:r>
            <a:r>
              <a:rPr lang="en-US" altLang="ko-KR" sz="2000" smtClean="0">
                <a:sym typeface="Wingdings" panose="05000000000000000000" pitchFamily="2" charset="2"/>
              </a:rPr>
              <a:t>: print(‘*’, end=‘’))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list conprehension</a:t>
            </a:r>
          </a:p>
          <a:p>
            <a:pPr lvl="1"/>
            <a:r>
              <a:rPr lang="ko-KR" altLang="en-US" sz="2000" smtClean="0"/>
              <a:t>보통 리스트를 만드는 방법은 빈리스트를 만든 다음 </a:t>
            </a:r>
            <a:r>
              <a:rPr lang="en-US" altLang="ko-KR" sz="2000" smtClean="0"/>
              <a:t>for </a:t>
            </a:r>
            <a:r>
              <a:rPr lang="ko-KR" altLang="en-US" sz="2000" smtClean="0"/>
              <a:t>문으로 항목을 하나하나 추가하는 것이다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 = [i*2 for i in range(10)]</a:t>
            </a:r>
          </a:p>
          <a:p>
            <a:pPr lvl="1"/>
            <a:r>
              <a:rPr lang="en-US" altLang="ko-KR" sz="2000" smtClean="0"/>
              <a:t>l = [(i, j, i*j) for i in range(1,10) for j in range(1,10)]</a:t>
            </a:r>
          </a:p>
          <a:p>
            <a:pPr lvl="1"/>
            <a:r>
              <a:rPr lang="en-US" altLang="ko-KR" sz="2000" smtClean="0"/>
              <a:t>l = [i for i in range(10) if i%2 == 1]</a:t>
            </a:r>
          </a:p>
          <a:p>
            <a:pPr lvl="1"/>
            <a:r>
              <a:rPr lang="ko-KR" altLang="en-US" sz="2000" smtClean="0"/>
              <a:t>리스트 내포는 자주 사용하므로</a:t>
            </a:r>
            <a:r>
              <a:rPr lang="en-US" altLang="ko-KR" sz="2000" smtClean="0"/>
              <a:t>, </a:t>
            </a:r>
            <a:r>
              <a:rPr lang="ko-KR" altLang="en-US" sz="2000" smtClean="0"/>
              <a:t>꼭 익숙해지자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0	~99 </a:t>
            </a:r>
            <a:r>
              <a:rPr lang="ko-KR" altLang="en-US" sz="2000" smtClean="0"/>
              <a:t>까지의 정수 리스트를 만들어라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홀수가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개인 리스트를 만들어라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</a:t>
            </a:r>
            <a:r>
              <a:rPr lang="en-US" altLang="ko-KR" sz="1800" smtClean="0"/>
              <a:t>casual </a:t>
            </a:r>
            <a:r>
              <a:rPr lang="ko-KR" altLang="en-US" sz="1800" smtClean="0"/>
              <a:t>한 언어이다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필요한 경우에만 함수를 만들자</a:t>
            </a:r>
            <a:r>
              <a:rPr lang="en-US" altLang="ko-KR" sz="1800" smtClean="0"/>
              <a:t>!</a:t>
            </a:r>
          </a:p>
          <a:p>
            <a:pPr lvl="2"/>
            <a:r>
              <a:rPr lang="ko-KR" altLang="en-US" sz="1600" smtClean="0"/>
              <a:t>한 프로그램 안에서 여러 번 사용하는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다른 함수의 인자로 함수를 넘겨야 하는 경우</a:t>
            </a:r>
            <a:endParaRPr lang="en-US" altLang="ko-KR" sz="1600" smtClean="0"/>
          </a:p>
          <a:p>
            <a:pPr lvl="2"/>
            <a:r>
              <a:rPr lang="ko-KR" altLang="en-US" sz="1600" smtClean="0"/>
              <a:t>꼭 필요한 경우에도 되도록이면 </a:t>
            </a:r>
            <a:r>
              <a:rPr lang="en-US" altLang="ko-KR" sz="1600" smtClean="0"/>
              <a:t>lambda </a:t>
            </a:r>
            <a:r>
              <a:rPr lang="ko-KR" altLang="en-US" sz="1600" smtClean="0"/>
              <a:t>함수를 사용하자</a:t>
            </a:r>
            <a:endParaRPr lang="en-US" altLang="ko-KR" sz="1600" smtClean="0"/>
          </a:p>
          <a:p>
            <a:pPr lvl="1"/>
            <a:r>
              <a:rPr lang="en-US" altLang="ko-KR" sz="2000" smtClean="0"/>
              <a:t>return </a:t>
            </a:r>
            <a:r>
              <a:rPr lang="ko-KR" altLang="en-US" sz="2000" smtClean="0"/>
              <a:t>을 사용하지 않아도 마지막 문장의 결과가 출력된다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파이썬에서는 함수를 변수에 할당하거나 인자로 넘길수 있다</a:t>
            </a:r>
            <a:endParaRPr lang="en-US" altLang="ko-KR" sz="2000" smtClean="0"/>
          </a:p>
          <a:p>
            <a:pPr lvl="2"/>
            <a:r>
              <a:rPr lang="en-US" altLang="ko-KR" sz="1600" smtClean="0"/>
              <a:t>def mysum(a,b): a+b </a:t>
            </a:r>
            <a:r>
              <a:rPr lang="en-US" altLang="ko-KR" sz="1600" smtClean="0">
                <a:sym typeface="Wingdings" panose="05000000000000000000" pitchFamily="2" charset="2"/>
              </a:rPr>
              <a:t> ms = mysum  mysum2(mysum, 1)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점프 </a:t>
            </a:r>
            <a:r>
              <a:rPr lang="ko-KR" altLang="en-US" sz="2000"/>
              <a:t>투 파이썬</a:t>
            </a:r>
          </a:p>
          <a:p>
            <a:pPr lvl="1"/>
            <a:r>
              <a:rPr lang="en-US" altLang="ko-KR" sz="1600">
                <a:hlinkClick r:id="rId4"/>
              </a:rPr>
              <a:t>https://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데이터 분석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데이터 사이언스 </a:t>
            </a:r>
            <a:r>
              <a:rPr lang="ko-KR" altLang="en-US" sz="2000" smtClean="0"/>
              <a:t>핸드북</a:t>
            </a:r>
            <a:endParaRPr lang="en-US" altLang="ko-KR" sz="2000" smtClean="0"/>
          </a:p>
          <a:p>
            <a:pPr lvl="1"/>
            <a:r>
              <a:rPr lang="en-US" altLang="ko-KR" sz="1600" smtClean="0">
                <a:hlinkClick r:id="rId5"/>
              </a:rPr>
              <a:t>https</a:t>
            </a:r>
            <a:r>
              <a:rPr lang="en-US" altLang="ko-KR" sz="1600">
                <a:hlinkClick r:id="rId5"/>
              </a:rPr>
              <a:t>://</a:t>
            </a:r>
            <a:r>
              <a:rPr lang="en-US" altLang="ko-KR" sz="1600" smtClean="0">
                <a:hlinkClick r:id="rId5"/>
              </a:rPr>
              <a:t>jakevdp.github.io/PythonDataScienceHandbook</a:t>
            </a:r>
            <a:r>
              <a:rPr lang="en-US" altLang="ko-KR" sz="1600" smtClean="0"/>
              <a:t> </a:t>
            </a:r>
            <a:endParaRPr lang="ko-KR" altLang="en-US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</a:t>
            </a:r>
            <a:r>
              <a:rPr lang="ko-KR" altLang="en-US" sz="2000"/>
              <a:t>라이브러리를 활용한 </a:t>
            </a:r>
            <a:r>
              <a:rPr lang="ko-KR" altLang="en-US" sz="20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0888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28" y="396893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80" y="544360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99977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238" y="1484784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348880"/>
            <a:ext cx="5328592" cy="432048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data = []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columns = f.readline().strip().split</a:t>
            </a:r>
            <a:r>
              <a:rPr lang="en-US" altLang="ko-KR" sz="1400" smtClean="0">
                <a:solidFill>
                  <a:schemeClr val="tx1"/>
                </a:solidFill>
              </a:rPr>
              <a:t>(',')[:___]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 = line</a:t>
            </a:r>
            <a:r>
              <a:rPr lang="en-US" altLang="ko-KR" sz="1400" smtClean="0">
                <a:solidFill>
                  <a:schemeClr val="tx1"/>
                </a:solidFill>
              </a:rPr>
              <a:t>.___.___(',')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	for i in range(4): l[i] = float(l[i])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l[4] = </a:t>
            </a:r>
            <a:r>
              <a:rPr lang="en-US" altLang="ko-KR" sz="1400" smtClean="0">
                <a:solidFill>
                  <a:schemeClr val="tx1"/>
                </a:solidFill>
              </a:rPr>
              <a:t>___[</a:t>
            </a:r>
            <a:r>
              <a:rPr lang="en-US" altLang="ko-KR" sz="1400">
                <a:solidFill>
                  <a:schemeClr val="tx1"/>
                </a:solidFill>
              </a:rPr>
              <a:t>l[4]]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data.append(l)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print(data)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print(columns)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https://www.python.org/downloads</a:t>
            </a:r>
            <a:r>
              <a:rPr lang="en-US" altLang="ko-KR" sz="2000" smtClean="0"/>
              <a:t>/</a:t>
            </a:r>
            <a:endParaRPr lang="en-US" altLang="ko-KR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28" y="2060848"/>
            <a:ext cx="6106920" cy="408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979712" y="5068524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856" y="4889374"/>
            <a:ext cx="1478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3.6.8</a:t>
            </a:r>
          </a:p>
          <a:p>
            <a:r>
              <a:rPr lang="ko-KR" altLang="en-US" smtClean="0"/>
              <a:t>클</a:t>
            </a:r>
            <a:r>
              <a:rPr lang="ko-KR" altLang="en-US"/>
              <a:t>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6453336"/>
            <a:ext cx="693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다음 화면에서 </a:t>
            </a:r>
            <a:r>
              <a:rPr lang="en-US" altLang="ko-KR" smtClean="0"/>
              <a:t>“Windows </a:t>
            </a:r>
            <a:r>
              <a:rPr lang="en-US" altLang="ko-KR"/>
              <a:t>x86-64 executable </a:t>
            </a:r>
            <a:r>
              <a:rPr lang="en-US" altLang="ko-KR" smtClean="0"/>
              <a:t>installer” </a:t>
            </a:r>
            <a:r>
              <a:rPr lang="ko-KR" altLang="en-US" smtClean="0"/>
              <a:t>다운로드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129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 smtClean="0"/>
              <a:t>C</a:t>
            </a:r>
            <a:r>
              <a:rPr lang="en-US" altLang="ko-KR" sz="1600"/>
              <a:t>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\AppData\Local\Programs\Python\Python36\Scripts</a:t>
            </a:r>
            <a:r>
              <a:rPr lang="en-US" altLang="ko-KR" sz="1600"/>
              <a:t>\;C:\</a:t>
            </a:r>
            <a:r>
              <a:rPr lang="en-US" altLang="ko-KR" sz="1600" smtClean="0"/>
              <a:t>Users\</a:t>
            </a:r>
            <a:r>
              <a:rPr lang="ko-KR" altLang="en-US" sz="1600" smtClean="0"/>
              <a:t>사용자명</a:t>
            </a:r>
            <a:r>
              <a:rPr lang="en-US" altLang="ko-KR" sz="1600" smtClean="0"/>
              <a:t>\AppData\Local\Programs\Python\Python36\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514653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5254373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3235</Words>
  <Application>Microsoft Office PowerPoint</Application>
  <PresentationFormat>화면 슬라이드 쇼(4:3)</PresentationFormat>
  <Paragraphs>702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파이썬 이해</vt:lpstr>
      <vt:lpstr>파이썬 소개</vt:lpstr>
      <vt:lpstr>왜 파이썬인가?</vt:lpstr>
      <vt:lpstr>파이썬은 이런 언어이다</vt:lpstr>
      <vt:lpstr>참고 자료</vt:lpstr>
      <vt:lpstr>파이썬 환경 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참고</vt:lpstr>
      <vt:lpstr>파이썬 자료형</vt:lpstr>
      <vt:lpstr>파이썬 둘러보기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124</cp:revision>
  <dcterms:created xsi:type="dcterms:W3CDTF">2019-01-17T00:58:44Z</dcterms:created>
  <dcterms:modified xsi:type="dcterms:W3CDTF">2019-05-21T14:44:15Z</dcterms:modified>
</cp:coreProperties>
</file>