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7" r:id="rId16"/>
    <p:sldId id="278" r:id="rId17"/>
    <p:sldId id="279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10" r:id="rId45"/>
    <p:sldId id="306" r:id="rId46"/>
    <p:sldId id="307" r:id="rId47"/>
    <p:sldId id="308" r:id="rId48"/>
    <p:sldId id="309" r:id="rId49"/>
    <p:sldId id="316" r:id="rId50"/>
    <p:sldId id="311" r:id="rId51"/>
    <p:sldId id="312" r:id="rId52"/>
    <p:sldId id="313" r:id="rId53"/>
    <p:sldId id="314" r:id="rId54"/>
    <p:sldId id="315" r:id="rId55"/>
    <p:sldId id="317" r:id="rId56"/>
    <p:sldId id="318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2019. 5. 20</a:t>
            </a:r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90754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00B050"/>
                </a:solidFill>
              </a:rPr>
              <a:t>&lt;</a:t>
            </a:r>
            <a:r>
              <a:rPr lang="ko-KR" altLang="en-US" b="1" smtClean="0">
                <a:solidFill>
                  <a:srgbClr val="00B050"/>
                </a:solidFill>
              </a:rPr>
              <a:t>파이썬 기반 빅데이터 분석 과정</a:t>
            </a:r>
            <a:r>
              <a:rPr lang="en-US" altLang="ko-KR" b="1" smtClean="0">
                <a:solidFill>
                  <a:srgbClr val="00B050"/>
                </a:solidFill>
              </a:rPr>
              <a:t>&gt;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</a:t>
            </a:r>
            <a:r>
              <a:rPr lang="ko-KR" altLang="en-US" smtClean="0"/>
              <a:t>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  <a:endParaRPr lang="en-US" altLang="ko-KR" smtClean="0"/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</a:t>
            </a:r>
            <a:r>
              <a:rPr lang="ko-KR" altLang="en-US" smtClean="0"/>
              <a:t>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  <a:endParaRPr lang="en-US" altLang="ko-KR" smtClean="0"/>
          </a:p>
          <a:p>
            <a:pPr lvl="1"/>
            <a:r>
              <a:rPr lang="en-US" altLang="ko-KR" smtClean="0"/>
              <a:t>s[1:4</a:t>
            </a:r>
            <a:r>
              <a:rPr lang="en-US" altLang="ko-KR" smtClean="0"/>
              <a:t>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</a:t>
            </a:r>
            <a:r>
              <a:rPr lang="ko-KR" altLang="en-US" smtClean="0"/>
              <a:t>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  <a:endParaRPr lang="en-US" altLang="ko-KR" smtClean="0"/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</a:t>
            </a:r>
            <a:r>
              <a:rPr lang="ko-KR" altLang="en-US" smtClean="0"/>
              <a:t>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</a:t>
            </a:r>
            <a:r>
              <a:rPr lang="ko-KR" altLang="en-US" smtClean="0"/>
              <a:t>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</a:t>
            </a:r>
            <a:r>
              <a:rPr lang="en-US" altLang="ko-KR" smtClean="0"/>
              <a:t>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  <a:endParaRPr lang="en-US" altLang="ko-KR" smtClean="0"/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</a:t>
            </a:r>
            <a:r>
              <a:rPr lang="en-US" altLang="ko-KR" sz="2000" smtClean="0"/>
              <a:t>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/>
              <a:t>생성 </a:t>
            </a:r>
            <a:r>
              <a:rPr lang="en-US" altLang="ko-KR" smtClean="0"/>
              <a:t>: a=[0, 1, 2, ’three’, 4.0]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</a:t>
            </a:r>
            <a:r>
              <a:rPr lang="ko-KR" altLang="en-US" smtClean="0"/>
              <a:t>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  <a:endParaRPr lang="en-US" altLang="ko-KR" smtClean="0"/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</a:t>
            </a:r>
            <a:r>
              <a:rPr lang="en-US" altLang="ko-KR" smtClean="0"/>
              <a:t>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</a:t>
            </a:r>
            <a:r>
              <a:rPr lang="en-US" altLang="ko-KR" smtClean="0"/>
              <a:t>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</a:t>
            </a:r>
            <a:r>
              <a:rPr lang="ko-KR" altLang="en-US" smtClean="0"/>
              <a:t>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</a:t>
            </a:r>
            <a:r>
              <a:rPr lang="ko-KR" altLang="en-US" smtClean="0"/>
              <a:t>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함수는 잘 사용하지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</a:t>
            </a:r>
            <a:r>
              <a:rPr lang="ko-KR" altLang="en-US" sz="2000" smtClean="0"/>
              <a:t>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</a:t>
            </a:r>
            <a:r>
              <a:rPr lang="ko-KR" altLang="en-US"/>
              <a:t>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 … else … elif</a:t>
            </a:r>
          </a:p>
          <a:p>
            <a:r>
              <a:rPr lang="en-US" altLang="ko-KR" sz="2400" smtClean="0"/>
              <a:t>&lt; &gt; &lt;= &gt;= == !=</a:t>
            </a:r>
          </a:p>
          <a:p>
            <a:r>
              <a:rPr lang="en-US" altLang="ko-KR" sz="2400" smtClean="0"/>
              <a:t>and, or, not</a:t>
            </a:r>
          </a:p>
          <a:p>
            <a:r>
              <a:rPr lang="en-US" altLang="ko-KR" sz="2400" smtClean="0"/>
              <a:t>in, not in</a:t>
            </a:r>
          </a:p>
          <a:p>
            <a:r>
              <a:rPr lang="en-US" altLang="ko-KR" sz="2400" smtClean="0"/>
              <a:t>pass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파이썬에서 </a:t>
            </a:r>
            <a:r>
              <a:rPr lang="en-US" altLang="ko-KR" sz="1600" smtClean="0"/>
              <a:t>while </a:t>
            </a:r>
            <a:r>
              <a:rPr lang="ko-KR" altLang="en-US" sz="1600" smtClean="0"/>
              <a:t>문은 거의 사용하지 않는다</a:t>
            </a:r>
            <a:r>
              <a:rPr lang="en-US" altLang="ko-KR" sz="1600" smtClean="0"/>
              <a:t>. </a:t>
            </a:r>
            <a:r>
              <a:rPr lang="en-US" altLang="ko-KR" sz="1600" smtClean="0">
                <a:sym typeface="Wingdings" panose="05000000000000000000" pitchFamily="2" charset="2"/>
              </a:rPr>
              <a:t> for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사용하자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while … continue … break</a:t>
            </a:r>
          </a:p>
          <a:p>
            <a:pPr lvl="1"/>
            <a:r>
              <a:rPr lang="ko-KR" altLang="en-US" sz="1600" smtClean="0"/>
              <a:t>프로그램 강제 종료 </a:t>
            </a:r>
            <a:r>
              <a:rPr lang="en-US" altLang="ko-KR" sz="16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연습문제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600" smtClean="0">
                <a:sym typeface="Wingdings" panose="05000000000000000000" pitchFamily="2" charset="2"/>
              </a:rPr>
              <a:t>56789 </a:t>
            </a:r>
            <a:r>
              <a:rPr lang="ko-KR" altLang="en-US" sz="16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600" smtClean="0">
                <a:sym typeface="Wingdings" panose="05000000000000000000" pitchFamily="2" charset="2"/>
              </a:rPr>
              <a:t>while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사용하여 구하라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</a:t>
            </a:r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높이가 </a:t>
            </a:r>
            <a:r>
              <a:rPr lang="en-US" altLang="ko-KR" sz="2000" smtClean="0">
                <a:sym typeface="Wingdings" panose="05000000000000000000" pitchFamily="2" charset="2"/>
              </a:rPr>
              <a:t>5</a:t>
            </a:r>
            <a:r>
              <a:rPr lang="ko-KR" altLang="en-US" sz="2000" smtClean="0">
                <a:sym typeface="Wingdings" panose="05000000000000000000" pitchFamily="2" charset="2"/>
              </a:rPr>
              <a:t>인 삼각형을 그려라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참고</a:t>
            </a:r>
            <a:r>
              <a:rPr lang="en-US" altLang="ko-KR" sz="2000" smtClean="0">
                <a:sym typeface="Wingdings" panose="05000000000000000000" pitchFamily="2" charset="2"/>
              </a:rPr>
              <a:t>: print(‘*’, end=‘’))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list conprehension</a:t>
            </a:r>
          </a:p>
          <a:p>
            <a:pPr lvl="1"/>
            <a:r>
              <a:rPr lang="ko-KR" altLang="en-US" sz="2000" smtClean="0"/>
              <a:t>보통 리스트를 만드는 방법은 빈리스트를 만든 다음 </a:t>
            </a:r>
            <a:r>
              <a:rPr lang="en-US" altLang="ko-KR" sz="2000" smtClean="0"/>
              <a:t>for </a:t>
            </a:r>
            <a:r>
              <a:rPr lang="ko-KR" altLang="en-US" sz="2000" smtClean="0"/>
              <a:t>문으로 항목을 하나하나 추가하는 것이다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 = [i*2 for i in range(10)]</a:t>
            </a:r>
          </a:p>
          <a:p>
            <a:pPr lvl="1"/>
            <a:r>
              <a:rPr lang="en-US" altLang="ko-KR" sz="2000" smtClean="0"/>
              <a:t>l = [(i, j, i*j) for i in range(1,10) for j in range(1,10)]</a:t>
            </a:r>
          </a:p>
          <a:p>
            <a:pPr lvl="1"/>
            <a:r>
              <a:rPr lang="en-US" altLang="ko-KR" sz="2000" smtClean="0"/>
              <a:t>l = [i for i in range(10) if i%2 == 1]</a:t>
            </a:r>
          </a:p>
          <a:p>
            <a:pPr lvl="1"/>
            <a:r>
              <a:rPr lang="ko-KR" altLang="en-US" sz="2000" smtClean="0"/>
              <a:t>리스트 내포는 자주 사용하므로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익숙해지자</a:t>
            </a:r>
            <a:r>
              <a:rPr lang="en-US" altLang="ko-KR" sz="2000" smtClean="0"/>
              <a:t>!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0	~99 </a:t>
            </a:r>
            <a:r>
              <a:rPr lang="ko-KR" altLang="en-US" sz="2000" smtClean="0"/>
              <a:t>까지의 정수 리스트를 만들어라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홀수가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개인 리스트를 만들어라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</a:t>
            </a:r>
            <a:r>
              <a:rPr lang="en-US" altLang="ko-KR" sz="1800" smtClean="0"/>
              <a:t>casual </a:t>
            </a:r>
            <a:r>
              <a:rPr lang="ko-KR" altLang="en-US" sz="1800" smtClean="0"/>
              <a:t>한 언어이다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필요한 경우에만 함수를 만들자</a:t>
            </a:r>
            <a:r>
              <a:rPr lang="en-US" altLang="ko-KR" sz="1800" smtClean="0"/>
              <a:t>!</a:t>
            </a:r>
          </a:p>
          <a:p>
            <a:pPr lvl="2"/>
            <a:r>
              <a:rPr lang="ko-KR" altLang="en-US" sz="1600" smtClean="0"/>
              <a:t>한 프로그램 안에서 여러 번 사용하는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다른 함수의 인자로 함수를 넘겨야 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꼭 필요한 경우에도 되도록이면 </a:t>
            </a:r>
            <a:r>
              <a:rPr lang="en-US" altLang="ko-KR" sz="1600" smtClean="0"/>
              <a:t>lambda </a:t>
            </a:r>
            <a:r>
              <a:rPr lang="ko-KR" altLang="en-US" sz="1600" smtClean="0"/>
              <a:t>함수를 사용하자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return </a:t>
            </a:r>
            <a:r>
              <a:rPr lang="ko-KR" altLang="en-US" sz="2000" smtClean="0"/>
              <a:t>을 사용하지 않아도 마지막 문장의 결과가 출력된다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def mysum(a,b): a+b </a:t>
            </a:r>
            <a:r>
              <a:rPr lang="en-US" altLang="ko-KR" sz="1600" smtClean="0">
                <a:sym typeface="Wingdings" panose="05000000000000000000" pitchFamily="2" charset="2"/>
              </a:rPr>
              <a:t> ms = mysum  mysum2(mysum, 1)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348880"/>
            <a:ext cx="5328592" cy="432048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data = []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columns = f.readline().strip().split</a:t>
            </a:r>
            <a:r>
              <a:rPr lang="en-US" altLang="ko-KR" sz="1400" smtClean="0">
                <a:solidFill>
                  <a:schemeClr val="tx1"/>
                </a:solidFill>
              </a:rPr>
              <a:t>(',')[:___]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 = line</a:t>
            </a:r>
            <a:r>
              <a:rPr lang="en-US" altLang="ko-KR" sz="1400" smtClean="0">
                <a:solidFill>
                  <a:schemeClr val="tx1"/>
                </a:solidFill>
              </a:rPr>
              <a:t>.___.___(',')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for i in range(4): l[i] = float(l[i])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l[4] = </a:t>
            </a:r>
            <a:r>
              <a:rPr lang="en-US" altLang="ko-KR" sz="1400" smtClean="0">
                <a:solidFill>
                  <a:schemeClr val="tx1"/>
                </a:solidFill>
              </a:rPr>
              <a:t>___[</a:t>
            </a:r>
            <a:r>
              <a:rPr lang="en-US" altLang="ko-KR" sz="1400">
                <a:solidFill>
                  <a:schemeClr val="tx1"/>
                </a:solidFill>
              </a:rPr>
              <a:t>l[4]]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data.append(l)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print(data)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print(columns)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3097</Words>
  <Application>Microsoft Office PowerPoint</Application>
  <PresentationFormat>화면 슬라이드 쇼(4:3)</PresentationFormat>
  <Paragraphs>671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튜플</vt:lpstr>
      <vt:lpstr>딕셔너리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115</cp:revision>
  <dcterms:created xsi:type="dcterms:W3CDTF">2019-01-17T00:58:44Z</dcterms:created>
  <dcterms:modified xsi:type="dcterms:W3CDTF">2019-05-21T01:01:02Z</dcterms:modified>
</cp:coreProperties>
</file>