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73" r:id="rId7"/>
    <p:sldId id="262" r:id="rId8"/>
    <p:sldId id="272" r:id="rId9"/>
    <p:sldId id="263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99FF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8" d="100"/>
          <a:sy n="7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gubos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988840"/>
            <a:ext cx="7416824" cy="17281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파이썬 기반 빅데이터 분석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ko-KR" altLang="en-US" sz="3200" i="1" smtClean="0"/>
              <a:t>실무자 양성 과정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</a:t>
            </a:r>
            <a:r>
              <a:rPr lang="en-US" altLang="ko-KR" sz="2800" smtClean="0"/>
              <a:t>5. 20</a:t>
            </a:r>
            <a:endParaRPr lang="en-US" altLang="ko-KR" sz="2800" smtClean="0"/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자기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경력 </a:t>
            </a:r>
            <a:r>
              <a:rPr lang="ko-KR" altLang="en-US" sz="2000" smtClean="0"/>
              <a:t>소개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/>
              <a:t>프로그래밍 경험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 smtClean="0"/>
              <a:t>교육 </a:t>
            </a:r>
            <a:r>
              <a:rPr lang="ko-KR" altLang="en-US" sz="2000" smtClean="0"/>
              <a:t>지원 동기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활용 및 취업 </a:t>
            </a:r>
            <a:r>
              <a:rPr lang="ko-KR" altLang="en-US" sz="2000" smtClean="0"/>
              <a:t>계획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바라는 </a:t>
            </a:r>
            <a:r>
              <a:rPr lang="ko-KR" altLang="en-US" sz="2000" smtClean="0"/>
              <a:t>점</a:t>
            </a:r>
            <a:endParaRPr lang="ko-KR" altLang="en-US" sz="2000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김현호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서울대 물리학과 학사</a:t>
            </a:r>
            <a:r>
              <a:rPr lang="en-US" altLang="ko-KR" sz="1800" smtClean="0"/>
              <a:t>/</a:t>
            </a:r>
            <a:r>
              <a:rPr lang="ko-KR" altLang="en-US" sz="1800" smtClean="0"/>
              <a:t>석사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KT </a:t>
            </a:r>
            <a:r>
              <a:rPr lang="ko-KR" altLang="en-US" sz="1800" smtClean="0"/>
              <a:t>연구소 </a:t>
            </a:r>
            <a:r>
              <a:rPr lang="en-US" altLang="ko-KR" sz="1800" smtClean="0"/>
              <a:t>17</a:t>
            </a:r>
            <a:r>
              <a:rPr lang="ko-KR" altLang="en-US" sz="1800" smtClean="0"/>
              <a:t>년 근무</a:t>
            </a:r>
            <a:endParaRPr lang="en-US" altLang="ko-KR" sz="1800"/>
          </a:p>
          <a:p>
            <a:pPr lvl="1"/>
            <a:r>
              <a:rPr lang="ko-KR" altLang="en-US" sz="1800"/>
              <a:t>파이썬</a:t>
            </a:r>
            <a:r>
              <a:rPr lang="en-US" altLang="ko-KR" sz="1800"/>
              <a:t>, </a:t>
            </a:r>
            <a:r>
              <a:rPr lang="ko-KR" altLang="en-US" sz="1800"/>
              <a:t>머신러닝</a:t>
            </a:r>
            <a:r>
              <a:rPr lang="en-US" altLang="ko-KR" sz="1800"/>
              <a:t>, </a:t>
            </a:r>
            <a:r>
              <a:rPr lang="ko-KR" altLang="en-US" sz="1800"/>
              <a:t>인공지능 강사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지능형로봇</a:t>
            </a:r>
            <a:r>
              <a:rPr lang="en-US" altLang="ko-KR" sz="1800" smtClean="0"/>
              <a:t>/</a:t>
            </a:r>
            <a:r>
              <a:rPr lang="ko-KR" altLang="en-US" sz="1800" smtClean="0"/>
              <a:t>홈네트워크 개발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인공지능 연구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파이썬과 머신러닝을 활용한 데이터 분석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C/C++, </a:t>
            </a:r>
            <a:r>
              <a:rPr lang="ko-KR" altLang="en-US" sz="1800" smtClean="0"/>
              <a:t>자바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</a:t>
            </a:r>
            <a:r>
              <a:rPr lang="en-US" altLang="ko-KR" sz="1800" smtClean="0"/>
              <a:t>, DB/SQL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연락</a:t>
            </a:r>
            <a:r>
              <a:rPr lang="ko-KR" altLang="en-US" sz="2000"/>
              <a:t>처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010-2737-6532</a:t>
            </a:r>
          </a:p>
          <a:p>
            <a:pPr lvl="1"/>
            <a:r>
              <a:rPr lang="en-US" altLang="ko-KR" sz="1800" smtClean="0">
                <a:hlinkClick r:id="rId2"/>
              </a:rPr>
              <a:t>gubos@naver.com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http://</a:t>
            </a:r>
            <a:r>
              <a:rPr lang="en-US" altLang="ko-KR" sz="1800" smtClean="0"/>
              <a:t>github.com/gubosd/lecture6 </a:t>
            </a:r>
            <a:endParaRPr lang="ko-KR" altLang="en-US" sz="1800"/>
          </a:p>
        </p:txBody>
      </p:sp>
      <p:pic>
        <p:nvPicPr>
          <p:cNvPr id="5" name="Picture 2" descr="new yorker saul steinber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2073688" cy="26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대상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구직자 및 대학생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2019.5.20</a:t>
            </a:r>
            <a:r>
              <a:rPr lang="ko-KR" altLang="en-US" sz="2000" smtClean="0"/>
              <a:t> 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40</a:t>
            </a:r>
            <a:r>
              <a:rPr lang="ko-KR" altLang="en-US" sz="2000" smtClean="0"/>
              <a:t>일</a:t>
            </a:r>
            <a:r>
              <a:rPr lang="ko-KR" altLang="en-US" sz="2000"/>
              <a:t>간</a:t>
            </a:r>
            <a:endParaRPr lang="en-US" altLang="ko-KR" sz="20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160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 smtClean="0"/>
              <a:t>4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,</a:t>
            </a:r>
            <a:r>
              <a:rPr lang="ko-KR" altLang="en-US" sz="2000" smtClean="0"/>
              <a:t> </a:t>
            </a:r>
            <a:r>
              <a:rPr lang="en-US" altLang="ko-KR" sz="2000" smtClean="0"/>
              <a:t>14:00</a:t>
            </a:r>
            <a:r>
              <a:rPr lang="en-US" altLang="ko-KR" sz="2000" smtClean="0"/>
              <a:t> </a:t>
            </a:r>
            <a:r>
              <a:rPr lang="en-US" altLang="ko-KR" sz="2000" smtClean="0"/>
              <a:t>~ </a:t>
            </a:r>
            <a:r>
              <a:rPr lang="en-US" altLang="ko-KR" sz="2000" smtClean="0"/>
              <a:t>18:00)</a:t>
            </a:r>
            <a:endParaRPr lang="en-US" altLang="ko-KR" sz="2000" smtClean="0"/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서울코딩학원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서울 한성대입구역</a:t>
            </a:r>
            <a:r>
              <a:rPr lang="en-US" altLang="ko-KR" sz="2000" smtClean="0"/>
              <a:t>)</a:t>
            </a:r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파이썬 초보자를 대상으로</a:t>
            </a:r>
            <a:r>
              <a:rPr lang="en-US" altLang="ko-KR" sz="2000" smtClean="0"/>
              <a:t>,</a:t>
            </a:r>
            <a:r>
              <a:rPr lang="ko-KR" altLang="en-US" sz="2000" smtClean="0"/>
              <a:t> </a:t>
            </a:r>
            <a:r>
              <a:rPr lang="ko-KR" altLang="en-US" sz="2000" smtClean="0"/>
              <a:t>현실 세계의 실제 데이터를 </a:t>
            </a:r>
            <a:r>
              <a:rPr lang="ko-KR" altLang="en-US" sz="2000" smtClean="0"/>
              <a:t>파이썬을 이용하여 분석할 수 있도록 합니다</a:t>
            </a:r>
            <a:r>
              <a:rPr lang="en-US" altLang="ko-KR" sz="2000" smtClean="0"/>
              <a:t>.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머신러닝의 개념을 충분히 학습하여</a:t>
            </a:r>
            <a:r>
              <a:rPr lang="en-US" altLang="ko-KR" sz="2000" smtClean="0"/>
              <a:t>,</a:t>
            </a:r>
            <a:r>
              <a:rPr lang="ko-KR" altLang="en-US" sz="2000" smtClean="0"/>
              <a:t> 미래의 핵심기술인 빅데이터 분석과 </a:t>
            </a:r>
            <a:r>
              <a:rPr lang="ko-KR" altLang="en-US" sz="2000" smtClean="0"/>
              <a:t>인공지능의 </a:t>
            </a:r>
            <a:r>
              <a:rPr lang="ko-KR" altLang="en-US" sz="2000" smtClean="0"/>
              <a:t>발달에 대비할 수 있도록 합니다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3927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66760"/>
              </p:ext>
            </p:extLst>
          </p:nvPr>
        </p:nvGraphicFramePr>
        <p:xfrm>
          <a:off x="827584" y="1628800"/>
          <a:ext cx="7632849" cy="45365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6184"/>
                <a:gridCol w="2556870"/>
                <a:gridCol w="1007076"/>
                <a:gridCol w="1007076"/>
                <a:gridCol w="736412"/>
                <a:gridCol w="669231"/>
              </a:tblGrid>
              <a:tr h="653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교과목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smtClean="0">
                          <a:solidFill>
                            <a:schemeClr val="bg1"/>
                          </a:solidFill>
                          <a:effectLst/>
                        </a:rPr>
                        <a:t>능력단위</a:t>
                      </a:r>
                      <a:endParaRPr lang="en-US" altLang="ko-KR" sz="1600" b="1" kern="10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</a:rPr>
                        <a:t>NCS</a:t>
                      </a: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전공교과</a:t>
                      </a:r>
                      <a:r>
                        <a:rPr lang="en-US" sz="1600" b="1" kern="10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편성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시간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시간표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평가방법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chemeClr val="bg1"/>
                          </a:solidFill>
                          <a:effectLst/>
                        </a:rPr>
                        <a:t>평가일</a:t>
                      </a:r>
                      <a:endParaRPr lang="ko-KR" sz="1600" b="1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65342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파이썬을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활용한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빅데이터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기본 분석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분석용 데이터 탐색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10</a:t>
                      </a:r>
                      <a:r>
                        <a:rPr lang="ko-KR" sz="1000" kern="100" smtClean="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각각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능력단위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종료일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4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빅데이터 분석 결과 시각화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5</a:t>
                      </a:r>
                      <a:r>
                        <a:rPr lang="ko-KR" sz="1000" kern="100" smtClean="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342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빅데이터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탐색과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분석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머신러닝 기반 데이터 분석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15</a:t>
                      </a:r>
                      <a:r>
                        <a:rPr lang="ko-KR" sz="1000" kern="100" smtClean="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3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통계 기반 데이터 분석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5</a:t>
                      </a:r>
                      <a:r>
                        <a:rPr lang="ko-KR" sz="1000" kern="100" smtClean="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3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텍스트마이닝 기반 데이터 분석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5</a:t>
                      </a:r>
                      <a:r>
                        <a:rPr lang="ko-KR" sz="1000" kern="100" smtClean="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사례연구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4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160</a:t>
                      </a:r>
                      <a:r>
                        <a:rPr lang="ko-KR" sz="1000" kern="100">
                          <a:effectLst/>
                        </a:rPr>
                        <a:t>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</a:t>
                      </a:r>
                      <a:r>
                        <a:rPr lang="ko-KR" sz="1000" kern="100">
                          <a:effectLst/>
                        </a:rPr>
                        <a:t>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흐름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27584" y="2545064"/>
            <a:ext cx="2036064" cy="2036064"/>
          </a:xfrm>
          <a:prstGeom prst="ellipse">
            <a:avLst/>
          </a:prstGeom>
          <a:solidFill>
            <a:srgbClr val="FF99FF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2">
                    <a:lumMod val="50000"/>
                  </a:schemeClr>
                </a:solidFill>
              </a:rPr>
              <a:t>파이썬 언어</a:t>
            </a:r>
            <a:endParaRPr lang="en-US" altLang="ko-KR" b="1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b="1" smtClean="0">
                <a:solidFill>
                  <a:schemeClr val="accent2">
                    <a:lumMod val="50000"/>
                  </a:schemeClr>
                </a:solidFill>
              </a:rPr>
              <a:t>학</a:t>
            </a:r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습</a:t>
            </a:r>
          </a:p>
        </p:txBody>
      </p:sp>
      <p:sp>
        <p:nvSpPr>
          <p:cNvPr id="4" name="타원 3"/>
          <p:cNvSpPr/>
          <p:nvPr/>
        </p:nvSpPr>
        <p:spPr>
          <a:xfrm>
            <a:off x="3491880" y="2545064"/>
            <a:ext cx="2036064" cy="2036064"/>
          </a:xfrm>
          <a:prstGeom prst="ellipse">
            <a:avLst/>
          </a:prstGeom>
          <a:solidFill>
            <a:srgbClr val="66FF66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accent2">
                    <a:lumMod val="50000"/>
                  </a:schemeClr>
                </a:solidFill>
              </a:rPr>
              <a:t>파이썬</a:t>
            </a:r>
            <a:endParaRPr lang="en-US" altLang="ko-KR" sz="1600" b="1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accent2">
                    <a:lumMod val="50000"/>
                  </a:schemeClr>
                </a:solidFill>
              </a:rPr>
              <a:t>데이터분석용</a:t>
            </a:r>
            <a:endParaRPr lang="en-US" altLang="ko-KR" sz="1600" b="1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accent2">
                    <a:lumMod val="50000"/>
                  </a:schemeClr>
                </a:solidFill>
              </a:rPr>
              <a:t>모듈</a:t>
            </a:r>
            <a:endParaRPr lang="en-US" altLang="ko-KR" sz="1600" b="1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accent2">
                    <a:lumMod val="50000"/>
                  </a:schemeClr>
                </a:solidFill>
              </a:rPr>
              <a:t>학</a:t>
            </a:r>
            <a:r>
              <a:rPr lang="ko-KR" altLang="en-US" sz="1600" b="1">
                <a:solidFill>
                  <a:schemeClr val="accent2">
                    <a:lumMod val="50000"/>
                  </a:schemeClr>
                </a:solidFill>
              </a:rPr>
              <a:t>습</a:t>
            </a:r>
          </a:p>
        </p:txBody>
      </p:sp>
      <p:sp>
        <p:nvSpPr>
          <p:cNvPr id="5" name="타원 4"/>
          <p:cNvSpPr/>
          <p:nvPr/>
        </p:nvSpPr>
        <p:spPr>
          <a:xfrm>
            <a:off x="6136336" y="2545064"/>
            <a:ext cx="2036064" cy="203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accent2">
                    <a:lumMod val="50000"/>
                  </a:schemeClr>
                </a:solidFill>
              </a:rPr>
              <a:t>머신러닝</a:t>
            </a:r>
            <a:endParaRPr lang="ko-KR" altLang="en-US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059832" y="2983240"/>
            <a:ext cx="360040" cy="108012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724128" y="2983240"/>
            <a:ext cx="360040" cy="108012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9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내용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23658"/>
              </p:ext>
            </p:extLst>
          </p:nvPr>
        </p:nvGraphicFramePr>
        <p:xfrm>
          <a:off x="947936" y="1422744"/>
          <a:ext cx="7368480" cy="4814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  <a:gridCol w="2232248"/>
                <a:gridCol w="3000672"/>
                <a:gridCol w="1319808"/>
              </a:tblGrid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제목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파이썬 이해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소개 및 개념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기본 문법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자료형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입출력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파이썬 데이터 분석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고급 수치분석 </a:t>
                      </a:r>
                      <a:r>
                        <a:rPr lang="en-US" altLang="ko-KR" sz="1200" smtClean="0"/>
                        <a:t>(Numpy)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데이터 시각화 </a:t>
                      </a:r>
                      <a:r>
                        <a:rPr lang="en-US" altLang="ko-KR" sz="1200" smtClean="0"/>
                        <a:t>(Matplotlib)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고급 데이터분석 </a:t>
                      </a:r>
                      <a:r>
                        <a:rPr lang="en-US" altLang="ko-KR" sz="1200" smtClean="0"/>
                        <a:t>(Pandas)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머신러닝 </a:t>
                      </a:r>
                      <a:r>
                        <a:rPr lang="ko-KR" altLang="en-US" sz="1200" smtClean="0"/>
                        <a:t>개념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머신러닝 </a:t>
                      </a:r>
                      <a:r>
                        <a:rPr lang="ko-KR" altLang="en-US" sz="1200" smtClean="0"/>
                        <a:t>소개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smtClean="0"/>
                        <a:t>Scikit-learn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활용법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지도학습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회귀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분류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데이터 전처리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예측결과 분석</a:t>
                      </a:r>
                      <a:endParaRPr lang="en-US" altLang="ko-KR" sz="120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비지도학습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통계분석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군집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속성분석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통계적 데이터 분석방법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52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텍스트마이닝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팀프로젝트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텍스트마이닝 개념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분석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팀프로젝트 수행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팀별 결과물 제출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“</a:t>
            </a:r>
            <a:r>
              <a:rPr lang="en-US" altLang="ko-KR" sz="2000"/>
              <a:t>c</a:t>
            </a:r>
            <a:r>
              <a:rPr lang="en-US" altLang="ko-KR" sz="2000" smtClean="0"/>
              <a:t>:\</a:t>
            </a:r>
            <a:r>
              <a:rPr lang="ko-KR" altLang="en-US" sz="2000" smtClean="0"/>
              <a:t>파이썬 데이터분석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폴더 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강의에 필요하거나 생성한 모든 파일을 이 폴더 아래에 저장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000" smtClean="0"/>
              <a:t>평가 및 프로젝트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강의계획의 능력단위별 </a:t>
            </a:r>
            <a:r>
              <a:rPr lang="en-US" altLang="ko-KR" sz="2000" smtClean="0"/>
              <a:t>5</a:t>
            </a:r>
            <a:r>
              <a:rPr lang="ko-KR" altLang="en-US" sz="2000" smtClean="0"/>
              <a:t>번의 평가</a:t>
            </a:r>
            <a:r>
              <a:rPr lang="en-US" altLang="ko-KR" sz="2000" smtClean="0"/>
              <a:t>(</a:t>
            </a:r>
            <a:r>
              <a:rPr lang="ko-KR" altLang="en-US" sz="2000" smtClean="0"/>
              <a:t>시험</a:t>
            </a:r>
            <a:r>
              <a:rPr lang="en-US" altLang="ko-KR" sz="2000" smtClean="0"/>
              <a:t>)</a:t>
            </a:r>
            <a:r>
              <a:rPr lang="ko-KR" altLang="en-US" sz="2000" smtClean="0"/>
              <a:t> 실시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8</a:t>
            </a:r>
            <a:r>
              <a:rPr lang="ko-KR" altLang="en-US" sz="2000" smtClean="0"/>
              <a:t>주차에 팀별 프로젝트 결과물 제출 </a:t>
            </a:r>
            <a:r>
              <a:rPr lang="en-US" altLang="ko-KR" sz="2000" smtClean="0"/>
              <a:t>(</a:t>
            </a:r>
            <a:r>
              <a:rPr lang="ko-KR" altLang="en-US" sz="2000" smtClean="0"/>
              <a:t>발표 양식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및 참고 도서</a:t>
            </a:r>
            <a:endParaRPr lang="ko-KR" altLang="en-US"/>
          </a:p>
        </p:txBody>
      </p:sp>
      <p:pic>
        <p:nvPicPr>
          <p:cNvPr id="6148" name="Picture 4" descr="https://image.aladin.co.kr/product/7811/86/cover/899739091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0" y="1738100"/>
            <a:ext cx="1616968" cy="2279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mage.aladin.co.kr/product/11215/83/cover/8968483396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41" y="4011323"/>
            <a:ext cx="1905000" cy="2447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142/32/cover/8968480478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4099"/>
            <a:ext cx="1905000" cy="2447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24" y="3936549"/>
            <a:ext cx="1829208" cy="2597474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348</Words>
  <Application>Microsoft Office PowerPoint</Application>
  <PresentationFormat>화면 슬라이드 쇼(4:3)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파이썬 기반 빅데이터 분석 ★ 실무자 양성 과정 ★</vt:lpstr>
      <vt:lpstr>강사 소개</vt:lpstr>
      <vt:lpstr>강의 소개</vt:lpstr>
      <vt:lpstr>강의 목표</vt:lpstr>
      <vt:lpstr>강의 계획</vt:lpstr>
      <vt:lpstr>학습 흐름</vt:lpstr>
      <vt:lpstr>강의 내용</vt:lpstr>
      <vt:lpstr>학습 관리</vt:lpstr>
      <vt:lpstr>교재 및 참고 도서</vt:lpstr>
      <vt:lpstr>자기 소개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46</cp:revision>
  <dcterms:created xsi:type="dcterms:W3CDTF">2019-01-17T00:58:44Z</dcterms:created>
  <dcterms:modified xsi:type="dcterms:W3CDTF">2019-05-19T03:04:20Z</dcterms:modified>
</cp:coreProperties>
</file>