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30" r:id="rId4"/>
    <p:sldId id="329" r:id="rId5"/>
    <p:sldId id="274" r:id="rId6"/>
    <p:sldId id="275" r:id="rId7"/>
    <p:sldId id="258" r:id="rId8"/>
    <p:sldId id="319" r:id="rId9"/>
    <p:sldId id="260" r:id="rId10"/>
    <p:sldId id="276" r:id="rId11"/>
    <p:sldId id="257" r:id="rId12"/>
    <p:sldId id="261" r:id="rId13"/>
    <p:sldId id="262" r:id="rId14"/>
    <p:sldId id="272" r:id="rId15"/>
    <p:sldId id="263" r:id="rId16"/>
    <p:sldId id="259" r:id="rId17"/>
    <p:sldId id="278" r:id="rId18"/>
    <p:sldId id="279" r:id="rId19"/>
    <p:sldId id="327" r:id="rId20"/>
    <p:sldId id="280" r:id="rId21"/>
    <p:sldId id="32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321" r:id="rId32"/>
    <p:sldId id="322" r:id="rId33"/>
    <p:sldId id="323" r:id="rId34"/>
    <p:sldId id="324" r:id="rId35"/>
    <p:sldId id="291" r:id="rId36"/>
    <p:sldId id="292" r:id="rId37"/>
    <p:sldId id="325" r:id="rId38"/>
    <p:sldId id="293" r:id="rId39"/>
    <p:sldId id="294" r:id="rId40"/>
    <p:sldId id="295" r:id="rId41"/>
    <p:sldId id="296" r:id="rId42"/>
    <p:sldId id="297" r:id="rId43"/>
    <p:sldId id="328" r:id="rId44"/>
    <p:sldId id="298" r:id="rId45"/>
    <p:sldId id="299" r:id="rId46"/>
    <p:sldId id="300" r:id="rId47"/>
    <p:sldId id="326" r:id="rId48"/>
    <p:sldId id="301" r:id="rId49"/>
    <p:sldId id="302" r:id="rId50"/>
    <p:sldId id="303" r:id="rId51"/>
    <p:sldId id="304" r:id="rId52"/>
    <p:sldId id="305" r:id="rId53"/>
    <p:sldId id="310" r:id="rId54"/>
    <p:sldId id="306" r:id="rId55"/>
    <p:sldId id="307" r:id="rId56"/>
    <p:sldId id="308" r:id="rId57"/>
    <p:sldId id="309" r:id="rId58"/>
    <p:sldId id="316" r:id="rId59"/>
    <p:sldId id="311" r:id="rId60"/>
    <p:sldId id="312" r:id="rId61"/>
    <p:sldId id="313" r:id="rId62"/>
    <p:sldId id="314" r:id="rId63"/>
    <p:sldId id="315" r:id="rId64"/>
    <p:sldId id="317" r:id="rId65"/>
    <p:sldId id="318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bosd/lecture9" TargetMode="External"/><Relationship Id="rId2" Type="http://schemas.openxmlformats.org/officeDocument/2006/relationships/hyperlink" Target="mailto:gubos@naver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2019. 11. 13</a:t>
            </a:r>
          </a:p>
          <a:p>
            <a:r>
              <a:rPr lang="ko-KR" altLang="en-US" sz="2800" smtClean="0"/>
              <a:t>한국과학창의재</a:t>
            </a:r>
            <a:r>
              <a:rPr lang="ko-KR" altLang="en-US" sz="2800"/>
              <a:t>단</a:t>
            </a:r>
            <a:endParaRPr lang="en-US" altLang="ko-KR" sz="2800" smtClean="0"/>
          </a:p>
          <a:p>
            <a:r>
              <a:rPr lang="ko-KR" altLang="en-US" sz="2800" smtClean="0"/>
              <a:t>강사</a:t>
            </a:r>
            <a:r>
              <a:rPr lang="en-US" altLang="ko-KR" sz="2800" smtClean="0"/>
              <a:t>: </a:t>
            </a:r>
            <a:r>
              <a:rPr lang="ko-KR" altLang="en-US" sz="2800" smtClean="0"/>
              <a:t>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2404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0244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55679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▶ 파이썬을 활용한 업무자동화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https://www.anaconda.com/distribution/</a:t>
            </a:r>
            <a:endParaRPr lang="ko-KR" alt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446044" cy="336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2339752" y="4725144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Anaconda3-2019.10-Windows-x86_64.exe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</a:t>
            </a:r>
            <a:r>
              <a:rPr lang="en-US" altLang="ko-KR" sz="2400" smtClean="0"/>
              <a:t>Anaconda3 (64-bit) </a:t>
            </a:r>
            <a:r>
              <a:rPr lang="en-US" altLang="ko-KR" sz="2400"/>
              <a:t>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</a:t>
            </a:r>
            <a:r>
              <a:rPr lang="ko-KR" altLang="en-US" sz="1600" smtClean="0"/>
              <a:t>브라우저에</a:t>
            </a:r>
            <a:r>
              <a:rPr lang="ko-KR" altLang="en-US" sz="1600"/>
              <a:t>서</a:t>
            </a:r>
            <a:r>
              <a:rPr lang="ko-KR" altLang="en-US" sz="1600" smtClean="0"/>
              <a:t> </a:t>
            </a:r>
            <a:r>
              <a:rPr lang="ko-KR" altLang="en-US" sz="1600"/>
              <a:t>자동으로 </a:t>
            </a:r>
            <a:r>
              <a:rPr lang="ko-KR" altLang="en-US" sz="1600" smtClean="0"/>
              <a:t>뜸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ko-KR" altLang="en-US" sz="1600" smtClean="0"/>
              <a:t>크롬 브라우저 추천</a:t>
            </a:r>
            <a:r>
              <a:rPr lang="en-US" altLang="ko-KR" sz="1600" smtClean="0"/>
              <a:t>)</a:t>
            </a:r>
            <a:endParaRPr lang="ko-KR" altLang="en-US" sz="1600"/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35014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09157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</a:t>
            </a:r>
            <a:r>
              <a:rPr lang="en-US" altLang="ko-KR" sz="1600" b="1" smtClean="0"/>
              <a:t>quit(</a:t>
            </a:r>
            <a:r>
              <a:rPr lang="en-US" altLang="ko-KR" sz="1600" smtClean="0"/>
              <a:t>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숫자형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정수 </a:t>
            </a:r>
            <a:r>
              <a:rPr lang="en-US" altLang="ko-KR" sz="1600" smtClean="0"/>
              <a:t>(int)</a:t>
            </a:r>
          </a:p>
          <a:p>
            <a:pPr lvl="1"/>
            <a:r>
              <a:rPr lang="ko-KR" altLang="en-US" sz="1600" smtClean="0"/>
              <a:t>실수 </a:t>
            </a:r>
            <a:r>
              <a:rPr lang="en-US" altLang="ko-KR" sz="1600" smtClean="0"/>
              <a:t>(float)</a:t>
            </a:r>
          </a:p>
          <a:p>
            <a:r>
              <a:rPr lang="ko-KR" altLang="en-US" sz="2000" smtClean="0"/>
              <a:t>문자형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문자열 </a:t>
            </a:r>
            <a:r>
              <a:rPr lang="en-US" altLang="ko-KR" sz="1600" smtClean="0"/>
              <a:t>(string)</a:t>
            </a:r>
          </a:p>
          <a:p>
            <a:pPr lvl="1"/>
            <a:r>
              <a:rPr lang="ko-KR" altLang="en-US" sz="1600" smtClean="0"/>
              <a:t>바이트 문자열 </a:t>
            </a:r>
            <a:r>
              <a:rPr lang="en-US" altLang="ko-KR" sz="1600" smtClean="0"/>
              <a:t>(bytes)</a:t>
            </a:r>
          </a:p>
          <a:p>
            <a:r>
              <a:rPr lang="ko-KR" altLang="en-US" sz="2000" smtClean="0"/>
              <a:t>묶음형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튜플 </a:t>
            </a:r>
            <a:r>
              <a:rPr lang="en-US" altLang="ko-KR" sz="1600" smtClean="0"/>
              <a:t>(tuple)</a:t>
            </a:r>
          </a:p>
          <a:p>
            <a:pPr lvl="1"/>
            <a:r>
              <a:rPr lang="ko-KR" altLang="en-US" sz="1600" smtClean="0"/>
              <a:t>리스트 </a:t>
            </a:r>
            <a:r>
              <a:rPr lang="en-US" altLang="ko-KR" sz="1600" smtClean="0"/>
              <a:t>(list)</a:t>
            </a:r>
          </a:p>
          <a:p>
            <a:pPr lvl="1"/>
            <a:r>
              <a:rPr lang="ko-KR" altLang="en-US" sz="1600" smtClean="0"/>
              <a:t>딕셔너리 </a:t>
            </a:r>
            <a:r>
              <a:rPr lang="en-US" altLang="ko-KR" sz="1600" smtClean="0"/>
              <a:t>(dict)</a:t>
            </a:r>
          </a:p>
          <a:p>
            <a:pPr lvl="1"/>
            <a:r>
              <a:rPr lang="ko-KR" altLang="en-US" sz="1600" smtClean="0"/>
              <a:t>집합 </a:t>
            </a:r>
            <a:r>
              <a:rPr lang="en-US" altLang="ko-KR" sz="1600" smtClean="0"/>
              <a:t>(set)</a:t>
            </a:r>
          </a:p>
          <a:p>
            <a:r>
              <a:rPr lang="ko-KR" altLang="en-US" sz="2000" smtClean="0"/>
              <a:t>기타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불리언 </a:t>
            </a:r>
            <a:r>
              <a:rPr lang="en-US" altLang="ko-KR" sz="1600" smtClean="0"/>
              <a:t>(True/False)</a:t>
            </a:r>
          </a:p>
          <a:p>
            <a:pPr lvl="1"/>
            <a:r>
              <a:rPr lang="en-US" altLang="ko-KR" sz="1600" smtClean="0"/>
              <a:t>None</a:t>
            </a:r>
            <a:endParaRPr lang="ko-KR" altLang="en-US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>
                <a:solidFill>
                  <a:srgbClr val="FF0000"/>
                </a:solidFill>
              </a:rPr>
              <a:t>len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strip</a:t>
            </a:r>
            <a:r>
              <a:rPr lang="en-US" altLang="ko-KR" sz="2000" smtClean="0"/>
              <a:t>(), </a:t>
            </a:r>
            <a:r>
              <a:rPr lang="en-US" altLang="ko-KR" sz="2000" smtClean="0">
                <a:solidFill>
                  <a:srgbClr val="FF0000"/>
                </a:solidFill>
              </a:rPr>
              <a:t>split</a:t>
            </a:r>
            <a:r>
              <a:rPr lang="en-US" altLang="ko-KR" sz="2000" smtClean="0"/>
              <a:t>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</a:t>
            </a:r>
            <a:r>
              <a:rPr lang="en-US" altLang="ko-KR" smtClean="0">
                <a:solidFill>
                  <a:srgbClr val="FF0000"/>
                </a:solidFill>
              </a:rPr>
              <a:t>list</a:t>
            </a:r>
            <a:r>
              <a:rPr lang="en-US" altLang="ko-KR" smtClean="0"/>
              <a:t>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>
                <a:solidFill>
                  <a:srgbClr val="FF0000"/>
                </a:solidFill>
              </a:rPr>
              <a:t>인덱싱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ko-KR" altLang="en-US" smtClean="0">
                <a:solidFill>
                  <a:srgbClr val="FF0000"/>
                </a:solidFill>
              </a:rPr>
              <a:t>슬라이싱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김현호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000" smtClean="0"/>
              <a:t>이력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서울대 물리학과 학부</a:t>
            </a:r>
            <a:r>
              <a:rPr lang="en-US" altLang="ko-KR" sz="1600" smtClean="0"/>
              <a:t>/</a:t>
            </a:r>
            <a:r>
              <a:rPr lang="ko-KR" altLang="en-US" sz="1600" smtClean="0"/>
              <a:t>대학원 졸업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KT </a:t>
            </a:r>
            <a:r>
              <a:rPr lang="ko-KR" altLang="en-US" sz="1600" smtClean="0"/>
              <a:t>연구소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근무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현재 컴퓨터 프로그래밍 강사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ko-KR" altLang="en-US" sz="2000" smtClean="0"/>
              <a:t>연구 경력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전자문서</a:t>
            </a:r>
            <a:r>
              <a:rPr lang="en-US" altLang="ko-KR" sz="1600" smtClean="0"/>
              <a:t>/</a:t>
            </a:r>
            <a:r>
              <a:rPr lang="ko-KR" altLang="en-US" sz="1600" smtClean="0"/>
              <a:t>물류</a:t>
            </a:r>
            <a:r>
              <a:rPr lang="en-US" altLang="ko-KR" sz="1600" smtClean="0"/>
              <a:t>/</a:t>
            </a:r>
            <a:r>
              <a:rPr lang="ko-KR" altLang="en-US" sz="1600" smtClean="0"/>
              <a:t>인터넷 서비스 개발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무선단말 서비스 개발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감성로봇 서비스 개발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시계열 의료데이터 분석 </a:t>
            </a:r>
            <a:r>
              <a:rPr lang="en-US" altLang="ko-KR" sz="1600" smtClean="0"/>
              <a:t>(</a:t>
            </a:r>
            <a:r>
              <a:rPr lang="ko-KR" altLang="en-US" sz="1600" smtClean="0"/>
              <a:t>차의과학대학</a:t>
            </a:r>
            <a:r>
              <a:rPr lang="en-US" altLang="ko-KR" sz="1600" smtClean="0"/>
              <a:t>)</a:t>
            </a:r>
          </a:p>
          <a:p>
            <a:pPr lvl="1"/>
            <a:endParaRPr lang="en-US" altLang="ko-KR" sz="1600"/>
          </a:p>
          <a:p>
            <a:r>
              <a:rPr lang="ko-KR" altLang="en-US" sz="2000" smtClean="0"/>
              <a:t>강의 경력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경기도</a:t>
            </a:r>
            <a:r>
              <a:rPr lang="en-US" altLang="ko-KR" sz="1600" smtClean="0"/>
              <a:t>/</a:t>
            </a:r>
            <a:r>
              <a:rPr lang="ko-KR" altLang="en-US" sz="1600" smtClean="0"/>
              <a:t>성남시 빅데이터 과정 강의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고용노동부 구</a:t>
            </a:r>
            <a:r>
              <a:rPr lang="ko-KR" altLang="en-US" sz="1600"/>
              <a:t>직</a:t>
            </a:r>
            <a:r>
              <a:rPr lang="ko-KR" altLang="en-US" sz="1600" smtClean="0"/>
              <a:t>자 과정 강의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삼성 멀티캠퍼스 딥러닝 강의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ko-KR" altLang="en-US" sz="2000" smtClean="0"/>
              <a:t>연락처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010-2737-6532</a:t>
            </a:r>
          </a:p>
          <a:p>
            <a:pPr lvl="1"/>
            <a:r>
              <a:rPr lang="en-US" altLang="ko-KR" sz="1600" smtClean="0">
                <a:hlinkClick r:id="rId2"/>
              </a:rPr>
              <a:t>gubos@naver.com</a:t>
            </a:r>
            <a:endParaRPr lang="en-US" altLang="ko-KR" sz="1600" smtClean="0"/>
          </a:p>
          <a:p>
            <a:pPr lvl="1"/>
            <a:r>
              <a:rPr lang="en-US" altLang="ko-KR" sz="1600" smtClean="0">
                <a:hlinkClick r:id="rId3"/>
              </a:rPr>
              <a:t>https://github.com/gubosd/lecture9</a:t>
            </a:r>
            <a:r>
              <a:rPr lang="en-US" altLang="ko-KR" sz="1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0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append</a:t>
            </a:r>
            <a:r>
              <a:rPr lang="en-US" altLang="ko-KR" sz="2000" smtClean="0"/>
              <a:t>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각형 2"/>
          <p:cNvSpPr/>
          <p:nvPr/>
        </p:nvSpPr>
        <p:spPr>
          <a:xfrm flipH="1">
            <a:off x="4860032" y="3284984"/>
            <a:ext cx="2448272" cy="100811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u="sng" smtClean="0">
                <a:solidFill>
                  <a:schemeClr val="tx1"/>
                </a:solidFill>
              </a:rPr>
              <a:t>리스트 작업의 핵심</a:t>
            </a:r>
            <a:endParaRPr lang="en-US" altLang="ko-KR" sz="1400" b="1" u="sng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빈리스트를 만들고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항목을 추가한다</a:t>
            </a:r>
            <a:r>
              <a:rPr lang="en-US" altLang="ko-KR" sz="1400" smtClean="0">
                <a:solidFill>
                  <a:schemeClr val="tx1"/>
                </a:solidFill>
              </a:rPr>
              <a:t>!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3627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3627" y="5545824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b="1" smtClean="0">
                <a:solidFill>
                  <a:srgbClr val="FF0000"/>
                </a:solidFill>
              </a:rPr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dict</a:t>
            </a:r>
            <a:r>
              <a:rPr lang="en-US" altLang="ko-KR" smtClean="0">
                <a:sym typeface="Wingdings" panose="05000000000000000000" pitchFamily="2" charset="2"/>
              </a:rPr>
              <a:t>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모든 프로그래밍 언어의 공통점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반복문과 조건문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파이썬의 반복문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 for</a:t>
            </a: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파이썬의 조건문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 if … else</a:t>
            </a: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/>
              <a:t>for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if </a:t>
            </a:r>
            <a:r>
              <a:rPr lang="ko-KR" altLang="en-US" sz="2400" smtClean="0"/>
              <a:t>를 사용해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를 다룬다</a:t>
            </a:r>
            <a:r>
              <a:rPr lang="en-US" altLang="ko-KR" sz="2400" smtClean="0"/>
              <a:t>!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elif … else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파이썬은 </a:t>
            </a:r>
            <a:r>
              <a:rPr lang="en-US" altLang="ko-KR" sz="2000" smtClean="0"/>
              <a:t>casual </a:t>
            </a:r>
            <a:r>
              <a:rPr lang="ko-KR" altLang="en-US" sz="2000" smtClean="0"/>
              <a:t>한 언어이다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그러므로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필요한 경우에만 함수를 만들자</a:t>
            </a:r>
            <a:r>
              <a:rPr lang="en-US" altLang="ko-KR" sz="2000" smtClean="0"/>
              <a:t>!</a:t>
            </a:r>
          </a:p>
          <a:p>
            <a:pPr lvl="2"/>
            <a:r>
              <a:rPr lang="ko-KR" altLang="en-US" sz="2000" smtClean="0"/>
              <a:t>한 프로그램 안에서 여러 번 사용하는 경우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다른 함수의 인자로 함수를 넘겨야 하는 경우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꼭 필요한 경우에도 되도록이면 </a:t>
            </a:r>
            <a:r>
              <a:rPr lang="en-US" altLang="ko-KR" sz="2000" smtClean="0"/>
              <a:t>lambda </a:t>
            </a:r>
            <a:r>
              <a:rPr lang="ko-KR" altLang="en-US" sz="2000" smtClean="0"/>
              <a:t>함수를 사용하자</a:t>
            </a:r>
            <a:endParaRPr lang="en-US" altLang="ko-KR" sz="2000" smtClean="0"/>
          </a:p>
          <a:p>
            <a:pPr lvl="2"/>
            <a:r>
              <a:rPr lang="ko-KR" altLang="en-US" sz="2000" smtClean="0"/>
              <a:t>함수의 출력값은 </a:t>
            </a:r>
            <a:r>
              <a:rPr lang="en-US" altLang="ko-KR" sz="2000" smtClean="0"/>
              <a:t>return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2000" smtClean="0"/>
              <a:t>def mysum(a,b): return(a+b) </a:t>
            </a:r>
            <a:r>
              <a:rPr lang="en-US" altLang="ko-KR" sz="2000" smtClean="0">
                <a:sym typeface="Wingdings" panose="05000000000000000000" pitchFamily="2" charset="2"/>
              </a:rPr>
              <a:t> ms = mysum</a:t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	 mysum2(mysum, 1)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1880" y="3501008"/>
            <a:ext cx="5184576" cy="2664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3614</Words>
  <Application>Microsoft Office PowerPoint</Application>
  <PresentationFormat>화면 슬라이드 쇼(4:3)</PresentationFormat>
  <Paragraphs>805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파이썬 기초</vt:lpstr>
      <vt:lpstr>강사 소개</vt:lpstr>
      <vt:lpstr>김현호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자료형</vt:lpstr>
      <vt:lpstr>파이썬 둘러보기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제어문 요약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146</cp:revision>
  <dcterms:created xsi:type="dcterms:W3CDTF">2019-01-17T00:58:44Z</dcterms:created>
  <dcterms:modified xsi:type="dcterms:W3CDTF">2019-11-13T04:25:46Z</dcterms:modified>
</cp:coreProperties>
</file>