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Averag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838be1bd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d838be1bd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6a2218dd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6a2218d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838be1bd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838be1bd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6a2218dd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6a2218dd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6a2218d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6a2218d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38be1bd3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38be1bd3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6a2218d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6a2218d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e9fdee8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e9fdee8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3e9fdee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3e9fdee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6a2218dd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6a2218d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3e9fdee81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3e9fdee8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Shootings in America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mass shootings using D3 and leaflet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1404225" y="799000"/>
            <a:ext cx="73461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Scrape used to gather gun violence data from 2016 - 2021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Gun ownership (2017 per capita) data from Kaggle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Poverty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Election Results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considered a Mass Shooting?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 End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 End Development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 Shootings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define a mass shooting?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Four or more shot and/or killed in an single event (incident) at the same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general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time and location not including the shooter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Gun Violence describes the results of all incidents of death or injury or threat with firearms without pejorative judgment within the definition. Violence is defined without intent or consequence as a consideration. To that end a shooting of a victim by a subject/suspect is considered gun violence as is a defensive use or an officer involved shooting. The act itself, no matter the reason is violent in nature.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Development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645900" y="3148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to Sqlite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645900" y="1023450"/>
            <a:ext cx="7338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Cleaned CSV data was converted to sqlite db using sqlalchemy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Five classes were defined and added to a main “shootings.sqlite” database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800" y="1860300"/>
            <a:ext cx="6301225" cy="293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0425" y="695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 Routes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903000" y="1031450"/>
            <a:ext cx="73380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 was used to tie together sqlite data and html rendering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Each Flask route returned a jsonfied dictionary of applicable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Six  flask routes were used to import data from the sqlite db: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Home (“/”)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Mass Shooting Data: (“/msa”)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Gun Ownership per State (per capita): (“/guns”)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 Poverty Rate: (“/poverty”)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Election Results: (“/election”)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 Coordinates: (“/state”)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56700" y="23502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980350" y="1383725"/>
            <a:ext cx="7338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HTML/CSS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D3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Plotly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Leaflet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Geojson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*Show Webpage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