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0" r:id="rId2"/>
    <p:sldId id="270" r:id="rId3"/>
    <p:sldId id="271" r:id="rId4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E02"/>
    <a:srgbClr val="7393C9"/>
    <a:srgbClr val="C53864"/>
    <a:srgbClr val="BCDED0"/>
    <a:srgbClr val="D5E8EC"/>
    <a:srgbClr val="CEE8F3"/>
    <a:srgbClr val="E0E7E3"/>
    <a:srgbClr val="D9E3DA"/>
    <a:srgbClr val="C62B3E"/>
    <a:srgbClr val="F8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4"/>
    <p:restoredTop sz="93981"/>
  </p:normalViewPr>
  <p:slideViewPr>
    <p:cSldViewPr snapToGrid="0" snapToObjects="1">
      <p:cViewPr>
        <p:scale>
          <a:sx n="60" d="100"/>
          <a:sy n="60" d="100"/>
        </p:scale>
        <p:origin x="1648" y="1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8D180-A4F7-AE4D-A45D-3D98D0C74495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740A4-CF6B-CB41-B196-78F66B22FA7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5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0BCF1-6782-4B21-84C7-144E31E4F3C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2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0BCF1-6782-4B21-84C7-144E31E4F3C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34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F032-E48D-0D47-8543-2095D098B74E}" type="datetimeFigureOut">
              <a:rPr kumimoji="1" lang="ja-JP" altLang="en-US" smtClean="0"/>
              <a:t>2018/7/13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FB09-FB8A-0747-B7EC-7858CFDFD16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2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論文の図</a:t>
            </a: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英語版</a:t>
            </a:r>
          </a:p>
        </p:txBody>
      </p:sp>
    </p:spTree>
    <p:extLst>
      <p:ext uri="{BB962C8B-B14F-4D97-AF65-F5344CB8AC3E}">
        <p14:creationId xmlns:p14="http://schemas.microsoft.com/office/powerpoint/2010/main" val="122279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-1503823" y="4228591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-1204858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-1197408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角丸四角形 189"/>
          <p:cNvSpPr/>
          <p:nvPr/>
        </p:nvSpPr>
        <p:spPr>
          <a:xfrm>
            <a:off x="-1507265" y="3604068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角丸四角形 190"/>
          <p:cNvSpPr/>
          <p:nvPr/>
        </p:nvSpPr>
        <p:spPr>
          <a:xfrm>
            <a:off x="-812025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角丸四角形 191"/>
          <p:cNvSpPr/>
          <p:nvPr/>
        </p:nvSpPr>
        <p:spPr>
          <a:xfrm>
            <a:off x="-812882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-513917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-506467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stCxn id="5" idx="0"/>
            <a:endCxn id="190" idx="2"/>
          </p:cNvCxnSpPr>
          <p:nvPr/>
        </p:nvCxnSpPr>
        <p:spPr>
          <a:xfrm flipH="1" flipV="1">
            <a:off x="-1352336" y="3947095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stCxn id="192" idx="0"/>
            <a:endCxn id="191" idx="2"/>
          </p:cNvCxnSpPr>
          <p:nvPr/>
        </p:nvCxnSpPr>
        <p:spPr>
          <a:xfrm flipV="1">
            <a:off x="-659674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角丸四角形 198"/>
          <p:cNvSpPr/>
          <p:nvPr/>
        </p:nvSpPr>
        <p:spPr>
          <a:xfrm>
            <a:off x="-115303" y="4228591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183662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191112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角丸四角形 201"/>
          <p:cNvSpPr/>
          <p:nvPr/>
        </p:nvSpPr>
        <p:spPr>
          <a:xfrm>
            <a:off x="-118745" y="3604068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角丸四角形 202"/>
          <p:cNvSpPr/>
          <p:nvPr/>
        </p:nvSpPr>
        <p:spPr>
          <a:xfrm>
            <a:off x="576495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角丸四角形 203"/>
          <p:cNvSpPr/>
          <p:nvPr/>
        </p:nvSpPr>
        <p:spPr>
          <a:xfrm>
            <a:off x="575638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直線矢印コネクタ 204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874603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882053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stCxn id="199" idx="0"/>
            <a:endCxn id="202" idx="2"/>
          </p:cNvCxnSpPr>
          <p:nvPr/>
        </p:nvCxnSpPr>
        <p:spPr>
          <a:xfrm flipH="1" flipV="1">
            <a:off x="36184" y="3947095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stCxn id="204" idx="0"/>
            <a:endCxn id="203" idx="2"/>
          </p:cNvCxnSpPr>
          <p:nvPr/>
        </p:nvCxnSpPr>
        <p:spPr>
          <a:xfrm flipV="1">
            <a:off x="728846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角丸四角形 210"/>
          <p:cNvSpPr/>
          <p:nvPr/>
        </p:nvSpPr>
        <p:spPr>
          <a:xfrm>
            <a:off x="1274084" y="4228591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1573049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1580499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角丸四角形 214"/>
          <p:cNvSpPr/>
          <p:nvPr/>
        </p:nvSpPr>
        <p:spPr>
          <a:xfrm>
            <a:off x="1270642" y="3604068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角丸四角形 216"/>
          <p:cNvSpPr/>
          <p:nvPr/>
        </p:nvSpPr>
        <p:spPr>
          <a:xfrm>
            <a:off x="1965882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角丸四角形 218"/>
          <p:cNvSpPr/>
          <p:nvPr/>
        </p:nvSpPr>
        <p:spPr>
          <a:xfrm>
            <a:off x="1965025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直線矢印コネクタ 220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2263990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2271440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stCxn id="211" idx="0"/>
            <a:endCxn id="215" idx="2"/>
          </p:cNvCxnSpPr>
          <p:nvPr/>
        </p:nvCxnSpPr>
        <p:spPr>
          <a:xfrm flipH="1" flipV="1">
            <a:off x="1425571" y="3947095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stCxn id="219" idx="0"/>
            <a:endCxn id="217" idx="2"/>
          </p:cNvCxnSpPr>
          <p:nvPr/>
        </p:nvCxnSpPr>
        <p:spPr>
          <a:xfrm flipV="1">
            <a:off x="2118233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角丸四角形 226"/>
          <p:cNvSpPr/>
          <p:nvPr/>
        </p:nvSpPr>
        <p:spPr>
          <a:xfrm>
            <a:off x="2659911" y="4228591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2958876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2966326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角丸四角形 229"/>
          <p:cNvSpPr/>
          <p:nvPr/>
        </p:nvSpPr>
        <p:spPr>
          <a:xfrm>
            <a:off x="2656469" y="3604068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角丸四角形 230"/>
          <p:cNvSpPr/>
          <p:nvPr/>
        </p:nvSpPr>
        <p:spPr>
          <a:xfrm>
            <a:off x="3351709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stCxn id="227" idx="0"/>
            <a:endCxn id="230" idx="2"/>
          </p:cNvCxnSpPr>
          <p:nvPr/>
        </p:nvCxnSpPr>
        <p:spPr>
          <a:xfrm flipH="1" flipV="1">
            <a:off x="2811398" y="3947095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3504060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3668057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F8120BEF-66FF-4A67-A8F5-823954C41256}"/>
              </a:ext>
            </a:extLst>
          </p:cNvPr>
          <p:cNvCxnSpPr>
            <a:cxnSpLocks/>
          </p:cNvCxnSpPr>
          <p:nvPr/>
        </p:nvCxnSpPr>
        <p:spPr>
          <a:xfrm>
            <a:off x="3675507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角丸四角形 142">
            <a:extLst>
              <a:ext uri="{FF2B5EF4-FFF2-40B4-BE49-F238E27FC236}">
                <a16:creationId xmlns:a16="http://schemas.microsoft.com/office/drawing/2014/main" id="{E776EC9D-C9E2-D849-9DCC-2A866154A067}"/>
              </a:ext>
            </a:extLst>
          </p:cNvPr>
          <p:cNvSpPr/>
          <p:nvPr/>
        </p:nvSpPr>
        <p:spPr>
          <a:xfrm>
            <a:off x="4050035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角丸四角形 144">
            <a:extLst>
              <a:ext uri="{FF2B5EF4-FFF2-40B4-BE49-F238E27FC236}">
                <a16:creationId xmlns:a16="http://schemas.microsoft.com/office/drawing/2014/main" id="{2ED25DBE-D279-8E44-A04D-443D67B31051}"/>
              </a:ext>
            </a:extLst>
          </p:cNvPr>
          <p:cNvSpPr/>
          <p:nvPr/>
        </p:nvSpPr>
        <p:spPr>
          <a:xfrm>
            <a:off x="4049178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651CBA4-52DB-344A-A4F8-538FA7F6AF42}"/>
              </a:ext>
            </a:extLst>
          </p:cNvPr>
          <p:cNvCxnSpPr>
            <a:cxnSpLocks/>
          </p:cNvCxnSpPr>
          <p:nvPr/>
        </p:nvCxnSpPr>
        <p:spPr>
          <a:xfrm>
            <a:off x="4348143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74A7977E-8411-D64B-9864-2BC79EC36A3D}"/>
              </a:ext>
            </a:extLst>
          </p:cNvPr>
          <p:cNvCxnSpPr>
            <a:cxnSpLocks/>
          </p:cNvCxnSpPr>
          <p:nvPr/>
        </p:nvCxnSpPr>
        <p:spPr>
          <a:xfrm>
            <a:off x="4355593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9D970815-5E4C-4548-92D2-E68F0B5CA776}"/>
              </a:ext>
            </a:extLst>
          </p:cNvPr>
          <p:cNvCxnSpPr>
            <a:cxnSpLocks/>
            <a:stCxn id="145" idx="0"/>
            <a:endCxn id="143" idx="2"/>
          </p:cNvCxnSpPr>
          <p:nvPr/>
        </p:nvCxnSpPr>
        <p:spPr>
          <a:xfrm flipV="1">
            <a:off x="4202386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角丸四角形 148">
            <a:extLst>
              <a:ext uri="{FF2B5EF4-FFF2-40B4-BE49-F238E27FC236}">
                <a16:creationId xmlns:a16="http://schemas.microsoft.com/office/drawing/2014/main" id="{7A95342A-A7B5-EE4C-B1DF-36E0496A6ADB}"/>
              </a:ext>
            </a:extLst>
          </p:cNvPr>
          <p:cNvSpPr/>
          <p:nvPr/>
        </p:nvSpPr>
        <p:spPr>
          <a:xfrm>
            <a:off x="4735650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角丸四角形 149">
            <a:extLst>
              <a:ext uri="{FF2B5EF4-FFF2-40B4-BE49-F238E27FC236}">
                <a16:creationId xmlns:a16="http://schemas.microsoft.com/office/drawing/2014/main" id="{B00AF473-C1B6-AC43-A51D-15A9DD2C7E44}"/>
              </a:ext>
            </a:extLst>
          </p:cNvPr>
          <p:cNvSpPr/>
          <p:nvPr/>
        </p:nvSpPr>
        <p:spPr>
          <a:xfrm>
            <a:off x="4734793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B96AF35D-8CF1-C04C-8025-F87CCAB74926}"/>
              </a:ext>
            </a:extLst>
          </p:cNvPr>
          <p:cNvCxnSpPr>
            <a:cxnSpLocks/>
          </p:cNvCxnSpPr>
          <p:nvPr/>
        </p:nvCxnSpPr>
        <p:spPr>
          <a:xfrm>
            <a:off x="5033758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807C8CC0-0752-1447-8522-C4FE3A632A27}"/>
              </a:ext>
            </a:extLst>
          </p:cNvPr>
          <p:cNvCxnSpPr>
            <a:cxnSpLocks/>
          </p:cNvCxnSpPr>
          <p:nvPr/>
        </p:nvCxnSpPr>
        <p:spPr>
          <a:xfrm>
            <a:off x="5041208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AD971B66-A142-B448-BC84-ACC33D670A5C}"/>
              </a:ext>
            </a:extLst>
          </p:cNvPr>
          <p:cNvCxnSpPr>
            <a:cxnSpLocks/>
            <a:stCxn id="150" idx="0"/>
            <a:endCxn id="149" idx="2"/>
          </p:cNvCxnSpPr>
          <p:nvPr/>
        </p:nvCxnSpPr>
        <p:spPr>
          <a:xfrm flipV="1">
            <a:off x="4888001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角丸四角形 153">
            <a:extLst>
              <a:ext uri="{FF2B5EF4-FFF2-40B4-BE49-F238E27FC236}">
                <a16:creationId xmlns:a16="http://schemas.microsoft.com/office/drawing/2014/main" id="{FD806013-D282-0141-B306-5A0BFBBFF951}"/>
              </a:ext>
            </a:extLst>
          </p:cNvPr>
          <p:cNvSpPr/>
          <p:nvPr/>
        </p:nvSpPr>
        <p:spPr>
          <a:xfrm>
            <a:off x="5438603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7D609935-E6D2-4849-BB49-DA0C5460AE88}"/>
              </a:ext>
            </a:extLst>
          </p:cNvPr>
          <p:cNvSpPr/>
          <p:nvPr/>
        </p:nvSpPr>
        <p:spPr>
          <a:xfrm>
            <a:off x="5437746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306B7912-5164-1348-81F0-5E7DBD60D2CF}"/>
              </a:ext>
            </a:extLst>
          </p:cNvPr>
          <p:cNvCxnSpPr>
            <a:cxnSpLocks/>
          </p:cNvCxnSpPr>
          <p:nvPr/>
        </p:nvCxnSpPr>
        <p:spPr>
          <a:xfrm>
            <a:off x="5736711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7FF2B8C4-ABE6-B347-97A3-E987FE30B1DA}"/>
              </a:ext>
            </a:extLst>
          </p:cNvPr>
          <p:cNvCxnSpPr>
            <a:cxnSpLocks/>
          </p:cNvCxnSpPr>
          <p:nvPr/>
        </p:nvCxnSpPr>
        <p:spPr>
          <a:xfrm>
            <a:off x="5744161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C84900D3-FF16-AD4C-8F3D-E93996E195F4}"/>
              </a:ext>
            </a:extLst>
          </p:cNvPr>
          <p:cNvCxnSpPr>
            <a:cxnSpLocks/>
            <a:stCxn id="155" idx="0"/>
            <a:endCxn id="154" idx="2"/>
          </p:cNvCxnSpPr>
          <p:nvPr/>
        </p:nvCxnSpPr>
        <p:spPr>
          <a:xfrm flipV="1">
            <a:off x="5590954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>
            <a:extLst>
              <a:ext uri="{FF2B5EF4-FFF2-40B4-BE49-F238E27FC236}">
                <a16:creationId xmlns:a16="http://schemas.microsoft.com/office/drawing/2014/main" id="{D2F88DE7-C4AF-854A-90A5-66F3F5F6A192}"/>
              </a:ext>
            </a:extLst>
          </p:cNvPr>
          <p:cNvSpPr/>
          <p:nvPr/>
        </p:nvSpPr>
        <p:spPr>
          <a:xfrm>
            <a:off x="6137851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角丸四角形 177">
            <a:extLst>
              <a:ext uri="{FF2B5EF4-FFF2-40B4-BE49-F238E27FC236}">
                <a16:creationId xmlns:a16="http://schemas.microsoft.com/office/drawing/2014/main" id="{30E48CE7-8FA6-9141-B89F-85D2D68A3B76}"/>
              </a:ext>
            </a:extLst>
          </p:cNvPr>
          <p:cNvSpPr/>
          <p:nvPr/>
        </p:nvSpPr>
        <p:spPr>
          <a:xfrm>
            <a:off x="6136994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AB648E26-3EFE-EC45-A8BB-857EF818F766}"/>
              </a:ext>
            </a:extLst>
          </p:cNvPr>
          <p:cNvCxnSpPr>
            <a:cxnSpLocks/>
          </p:cNvCxnSpPr>
          <p:nvPr/>
        </p:nvCxnSpPr>
        <p:spPr>
          <a:xfrm>
            <a:off x="6435959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9931E01F-3416-7E47-8790-27379987D7FA}"/>
              </a:ext>
            </a:extLst>
          </p:cNvPr>
          <p:cNvCxnSpPr>
            <a:cxnSpLocks/>
          </p:cNvCxnSpPr>
          <p:nvPr/>
        </p:nvCxnSpPr>
        <p:spPr>
          <a:xfrm>
            <a:off x="6443409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E6F7EDCC-D42A-6A4E-8259-B07DC222D5DF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6290202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角丸四角形 181">
            <a:extLst>
              <a:ext uri="{FF2B5EF4-FFF2-40B4-BE49-F238E27FC236}">
                <a16:creationId xmlns:a16="http://schemas.microsoft.com/office/drawing/2014/main" id="{42771C43-038C-1B4D-AA98-F054C8164458}"/>
              </a:ext>
            </a:extLst>
          </p:cNvPr>
          <p:cNvSpPr/>
          <p:nvPr/>
        </p:nvSpPr>
        <p:spPr>
          <a:xfrm>
            <a:off x="3369236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7CDD75A-64BA-D94E-BFDB-B8ABF3D0624D}"/>
              </a:ext>
            </a:extLst>
          </p:cNvPr>
          <p:cNvSpPr/>
          <p:nvPr/>
        </p:nvSpPr>
        <p:spPr>
          <a:xfrm>
            <a:off x="-1549566" y="4638165"/>
            <a:ext cx="548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as</a:t>
            </a:r>
            <a:endParaRPr lang="en" altLang="ja-JP" sz="1600" dirty="0">
              <a:solidFill>
                <a:srgbClr val="454545"/>
              </a:solidFill>
              <a:effectLst/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83" name="角丸四角形 182">
            <a:extLst>
              <a:ext uri="{FF2B5EF4-FFF2-40B4-BE49-F238E27FC236}">
                <a16:creationId xmlns:a16="http://schemas.microsoft.com/office/drawing/2014/main" id="{8EB5ABAD-03B2-B842-90A4-3B8C80F40969}"/>
              </a:ext>
            </a:extLst>
          </p:cNvPr>
          <p:cNvSpPr/>
          <p:nvPr/>
        </p:nvSpPr>
        <p:spPr>
          <a:xfrm>
            <a:off x="6825674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角丸四角形 183">
            <a:extLst>
              <a:ext uri="{FF2B5EF4-FFF2-40B4-BE49-F238E27FC236}">
                <a16:creationId xmlns:a16="http://schemas.microsoft.com/office/drawing/2014/main" id="{77EF38F6-5794-3648-886C-6FEE385AA1C7}"/>
              </a:ext>
            </a:extLst>
          </p:cNvPr>
          <p:cNvSpPr/>
          <p:nvPr/>
        </p:nvSpPr>
        <p:spPr>
          <a:xfrm>
            <a:off x="6824817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2536786A-F364-8745-A535-37235A08325B}"/>
              </a:ext>
            </a:extLst>
          </p:cNvPr>
          <p:cNvCxnSpPr>
            <a:cxnSpLocks/>
          </p:cNvCxnSpPr>
          <p:nvPr/>
        </p:nvCxnSpPr>
        <p:spPr>
          <a:xfrm>
            <a:off x="7123782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E97A7D6-F3A2-0348-884A-AB9EDF0AC50D}"/>
              </a:ext>
            </a:extLst>
          </p:cNvPr>
          <p:cNvCxnSpPr>
            <a:cxnSpLocks/>
          </p:cNvCxnSpPr>
          <p:nvPr/>
        </p:nvCxnSpPr>
        <p:spPr>
          <a:xfrm>
            <a:off x="7131232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50AFCFCE-394F-004D-8025-23760D86692D}"/>
              </a:ext>
            </a:extLst>
          </p:cNvPr>
          <p:cNvCxnSpPr>
            <a:cxnSpLocks/>
            <a:stCxn id="184" idx="0"/>
            <a:endCxn id="183" idx="2"/>
          </p:cNvCxnSpPr>
          <p:nvPr/>
        </p:nvCxnSpPr>
        <p:spPr>
          <a:xfrm flipV="1">
            <a:off x="6978025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7718C46C-7C36-524D-95D4-32DFDF02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9606"/>
            <a:ext cx="10905203" cy="1214501"/>
          </a:xfrm>
          <a:prstGeom prst="rect">
            <a:avLst/>
          </a:prstGeom>
        </p:spPr>
      </p:pic>
      <p:sp>
        <p:nvSpPr>
          <p:cNvPr id="198" name="角丸四角形 197">
            <a:extLst>
              <a:ext uri="{FF2B5EF4-FFF2-40B4-BE49-F238E27FC236}">
                <a16:creationId xmlns:a16="http://schemas.microsoft.com/office/drawing/2014/main" id="{8B89205F-DCA2-AB4A-8F45-83C840ECC055}"/>
              </a:ext>
            </a:extLst>
          </p:cNvPr>
          <p:cNvSpPr/>
          <p:nvPr/>
        </p:nvSpPr>
        <p:spPr>
          <a:xfrm>
            <a:off x="7500997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角丸四角形 206">
            <a:extLst>
              <a:ext uri="{FF2B5EF4-FFF2-40B4-BE49-F238E27FC236}">
                <a16:creationId xmlns:a16="http://schemas.microsoft.com/office/drawing/2014/main" id="{A18DD2C4-310A-A141-99C5-8305F97F72AD}"/>
              </a:ext>
            </a:extLst>
          </p:cNvPr>
          <p:cNvSpPr/>
          <p:nvPr/>
        </p:nvSpPr>
        <p:spPr>
          <a:xfrm>
            <a:off x="7500140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607F47F0-BDC9-3649-8567-647F007273CC}"/>
              </a:ext>
            </a:extLst>
          </p:cNvPr>
          <p:cNvCxnSpPr>
            <a:cxnSpLocks/>
          </p:cNvCxnSpPr>
          <p:nvPr/>
        </p:nvCxnSpPr>
        <p:spPr>
          <a:xfrm>
            <a:off x="7799105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DA92A0CD-1F87-8A4C-89DD-88BBFC6CF27B}"/>
              </a:ext>
            </a:extLst>
          </p:cNvPr>
          <p:cNvCxnSpPr>
            <a:cxnSpLocks/>
          </p:cNvCxnSpPr>
          <p:nvPr/>
        </p:nvCxnSpPr>
        <p:spPr>
          <a:xfrm>
            <a:off x="7806555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5BAA8DB-9C2A-214F-A806-C94A54981F10}"/>
              </a:ext>
            </a:extLst>
          </p:cNvPr>
          <p:cNvCxnSpPr>
            <a:cxnSpLocks/>
            <a:stCxn id="207" idx="0"/>
            <a:endCxn id="198" idx="2"/>
          </p:cNvCxnSpPr>
          <p:nvPr/>
        </p:nvCxnSpPr>
        <p:spPr>
          <a:xfrm flipV="1">
            <a:off x="7653348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角丸四角形 219">
            <a:extLst>
              <a:ext uri="{FF2B5EF4-FFF2-40B4-BE49-F238E27FC236}">
                <a16:creationId xmlns:a16="http://schemas.microsoft.com/office/drawing/2014/main" id="{0990E38B-9300-0D40-9268-667D9E53819B}"/>
              </a:ext>
            </a:extLst>
          </p:cNvPr>
          <p:cNvSpPr/>
          <p:nvPr/>
        </p:nvSpPr>
        <p:spPr>
          <a:xfrm>
            <a:off x="8187768" y="359934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角丸四角形 221">
            <a:extLst>
              <a:ext uri="{FF2B5EF4-FFF2-40B4-BE49-F238E27FC236}">
                <a16:creationId xmlns:a16="http://schemas.microsoft.com/office/drawing/2014/main" id="{30487A3B-506D-6947-9E49-E60BF5AB1DF4}"/>
              </a:ext>
            </a:extLst>
          </p:cNvPr>
          <p:cNvSpPr/>
          <p:nvPr/>
        </p:nvSpPr>
        <p:spPr>
          <a:xfrm>
            <a:off x="8186911" y="422566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DF8A2FB5-C40C-A849-B71E-895CA1C517AA}"/>
              </a:ext>
            </a:extLst>
          </p:cNvPr>
          <p:cNvCxnSpPr>
            <a:cxnSpLocks/>
          </p:cNvCxnSpPr>
          <p:nvPr/>
        </p:nvCxnSpPr>
        <p:spPr>
          <a:xfrm>
            <a:off x="8485876" y="372483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231A007A-B2E6-0F48-827D-0C7E36BF328D}"/>
              </a:ext>
            </a:extLst>
          </p:cNvPr>
          <p:cNvCxnSpPr>
            <a:cxnSpLocks/>
          </p:cNvCxnSpPr>
          <p:nvPr/>
        </p:nvCxnSpPr>
        <p:spPr>
          <a:xfrm>
            <a:off x="8493326" y="383894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FAD6C226-A201-8F46-AC5E-5EB107AFE3C7}"/>
              </a:ext>
            </a:extLst>
          </p:cNvPr>
          <p:cNvCxnSpPr>
            <a:cxnSpLocks/>
            <a:stCxn id="222" idx="0"/>
            <a:endCxn id="220" idx="2"/>
          </p:cNvCxnSpPr>
          <p:nvPr/>
        </p:nvCxnSpPr>
        <p:spPr>
          <a:xfrm flipV="1">
            <a:off x="8340119" y="394237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0C5E0C-5DEA-F34F-B27F-FD3629FC34E2}"/>
              </a:ext>
            </a:extLst>
          </p:cNvPr>
          <p:cNvSpPr/>
          <p:nvPr/>
        </p:nvSpPr>
        <p:spPr>
          <a:xfrm>
            <a:off x="-802686" y="4633393"/>
            <a:ext cx="270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a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62B4BE-FA4E-0E4A-A299-92CD5F641143}"/>
              </a:ext>
            </a:extLst>
          </p:cNvPr>
          <p:cNvSpPr/>
          <p:nvPr/>
        </p:nvSpPr>
        <p:spPr>
          <a:xfrm>
            <a:off x="-296523" y="4634643"/>
            <a:ext cx="746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result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9DFAAC-0A5E-0C46-928E-1A4085510ABA}"/>
              </a:ext>
            </a:extLst>
          </p:cNvPr>
          <p:cNvSpPr/>
          <p:nvPr/>
        </p:nvSpPr>
        <p:spPr>
          <a:xfrm>
            <a:off x="622558" y="4643431"/>
            <a:ext cx="27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, 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8E03DDE-D8E4-D84B-AD2C-C7E57B958183}"/>
              </a:ext>
            </a:extLst>
          </p:cNvPr>
          <p:cNvSpPr/>
          <p:nvPr/>
        </p:nvSpPr>
        <p:spPr>
          <a:xfrm>
            <a:off x="1274084" y="4633581"/>
            <a:ext cx="319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it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27C37E-D42D-6A43-B59A-1F70A763615C}"/>
              </a:ext>
            </a:extLst>
          </p:cNvPr>
          <p:cNvSpPr/>
          <p:nvPr/>
        </p:nvSpPr>
        <p:spPr>
          <a:xfrm>
            <a:off x="1961351" y="4633393"/>
            <a:ext cx="458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is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033E7D-2909-C04B-9063-BB5DDFCF16C4}"/>
              </a:ext>
            </a:extLst>
          </p:cNvPr>
          <p:cNvSpPr/>
          <p:nvPr/>
        </p:nvSpPr>
        <p:spPr>
          <a:xfrm>
            <a:off x="2562146" y="4633393"/>
            <a:ext cx="773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clear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6EA311-5080-1B49-B4E8-BD97BFEEEDBE}"/>
              </a:ext>
            </a:extLst>
          </p:cNvPr>
          <p:cNvSpPr/>
          <p:nvPr/>
        </p:nvSpPr>
        <p:spPr>
          <a:xfrm>
            <a:off x="3281337" y="4633808"/>
            <a:ext cx="572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that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9F76D9-CE1F-5E46-B001-50D2E0C0271C}"/>
              </a:ext>
            </a:extLst>
          </p:cNvPr>
          <p:cNvSpPr/>
          <p:nvPr/>
        </p:nvSpPr>
        <p:spPr>
          <a:xfrm>
            <a:off x="3884494" y="4633393"/>
            <a:ext cx="875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people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DA9DAEF-9065-D046-83CE-AF9733A69481}"/>
              </a:ext>
            </a:extLst>
          </p:cNvPr>
          <p:cNvSpPr/>
          <p:nvPr/>
        </p:nvSpPr>
        <p:spPr>
          <a:xfrm>
            <a:off x="4688814" y="4633393"/>
            <a:ext cx="594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can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78352A-659B-AC46-AC0B-F31461EFB1E6}"/>
              </a:ext>
            </a:extLst>
          </p:cNvPr>
          <p:cNvSpPr/>
          <p:nvPr/>
        </p:nvSpPr>
        <p:spPr>
          <a:xfrm>
            <a:off x="5246705" y="4633393"/>
            <a:ext cx="784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freely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E5B4DEC9-1979-E545-959F-DF9B05B7FA51}"/>
              </a:ext>
            </a:extLst>
          </p:cNvPr>
          <p:cNvSpPr/>
          <p:nvPr/>
        </p:nvSpPr>
        <p:spPr>
          <a:xfrm>
            <a:off x="5860159" y="4629454"/>
            <a:ext cx="1092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 express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F443584-1664-2D4B-B124-15CF68FB15B1}"/>
              </a:ext>
            </a:extLst>
          </p:cNvPr>
          <p:cNvSpPr/>
          <p:nvPr/>
        </p:nvSpPr>
        <p:spPr>
          <a:xfrm>
            <a:off x="6726767" y="4643431"/>
            <a:ext cx="609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their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E06579C-2237-5D45-88DB-C18F49C437CD}"/>
              </a:ext>
            </a:extLst>
          </p:cNvPr>
          <p:cNvSpPr/>
          <p:nvPr/>
        </p:nvSpPr>
        <p:spPr>
          <a:xfrm>
            <a:off x="7190071" y="4629454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patriotic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E3B969-3B95-C04C-A9C3-33D76745E25F}"/>
              </a:ext>
            </a:extLst>
          </p:cNvPr>
          <p:cNvSpPr/>
          <p:nvPr/>
        </p:nvSpPr>
        <p:spPr>
          <a:xfrm>
            <a:off x="7996186" y="4629454"/>
            <a:ext cx="86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feelings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6EC84E-C34B-0B46-AB40-83728C409BD2}"/>
              </a:ext>
            </a:extLst>
          </p:cNvPr>
          <p:cNvSpPr/>
          <p:nvPr/>
        </p:nvSpPr>
        <p:spPr>
          <a:xfrm>
            <a:off x="8719911" y="4631728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during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1408E4-4714-B345-871E-BB36CCAFFD6D}"/>
              </a:ext>
            </a:extLst>
          </p:cNvPr>
          <p:cNvSpPr/>
          <p:nvPr/>
        </p:nvSpPr>
        <p:spPr>
          <a:xfrm>
            <a:off x="9483960" y="4629454"/>
            <a:ext cx="906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Inter-</a:t>
            </a:r>
          </a:p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national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38" name="角丸四角形 237">
            <a:extLst>
              <a:ext uri="{FF2B5EF4-FFF2-40B4-BE49-F238E27FC236}">
                <a16:creationId xmlns:a16="http://schemas.microsoft.com/office/drawing/2014/main" id="{313AAC28-EEA1-E345-BCE2-86485E6726C8}"/>
              </a:ext>
            </a:extLst>
          </p:cNvPr>
          <p:cNvSpPr/>
          <p:nvPr/>
        </p:nvSpPr>
        <p:spPr>
          <a:xfrm>
            <a:off x="8893854" y="3614984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角丸四角形 240">
            <a:extLst>
              <a:ext uri="{FF2B5EF4-FFF2-40B4-BE49-F238E27FC236}">
                <a16:creationId xmlns:a16="http://schemas.microsoft.com/office/drawing/2014/main" id="{A61FF7B0-FB12-7B48-ADD0-DC96934C0944}"/>
              </a:ext>
            </a:extLst>
          </p:cNvPr>
          <p:cNvSpPr/>
          <p:nvPr/>
        </p:nvSpPr>
        <p:spPr>
          <a:xfrm>
            <a:off x="8892997" y="4241305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61558477-5AF4-F64C-9249-E9E19EF40910}"/>
              </a:ext>
            </a:extLst>
          </p:cNvPr>
          <p:cNvCxnSpPr>
            <a:cxnSpLocks/>
          </p:cNvCxnSpPr>
          <p:nvPr/>
        </p:nvCxnSpPr>
        <p:spPr>
          <a:xfrm>
            <a:off x="9191962" y="374047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097DAB9F-B02E-104D-9679-26D973A9D9DB}"/>
              </a:ext>
            </a:extLst>
          </p:cNvPr>
          <p:cNvCxnSpPr>
            <a:cxnSpLocks/>
          </p:cNvCxnSpPr>
          <p:nvPr/>
        </p:nvCxnSpPr>
        <p:spPr>
          <a:xfrm>
            <a:off x="9199412" y="385458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BB5A9E8F-5177-714F-8BF6-2393FF2FC791}"/>
              </a:ext>
            </a:extLst>
          </p:cNvPr>
          <p:cNvCxnSpPr>
            <a:cxnSpLocks/>
            <a:stCxn id="241" idx="0"/>
            <a:endCxn id="238" idx="2"/>
          </p:cNvCxnSpPr>
          <p:nvPr/>
        </p:nvCxnSpPr>
        <p:spPr>
          <a:xfrm flipV="1">
            <a:off x="9046205" y="3958011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角丸四角形 245">
            <a:extLst>
              <a:ext uri="{FF2B5EF4-FFF2-40B4-BE49-F238E27FC236}">
                <a16:creationId xmlns:a16="http://schemas.microsoft.com/office/drawing/2014/main" id="{EAE0D3FC-3EB6-604D-817F-0369F97888C2}"/>
              </a:ext>
            </a:extLst>
          </p:cNvPr>
          <p:cNvSpPr/>
          <p:nvPr/>
        </p:nvSpPr>
        <p:spPr>
          <a:xfrm>
            <a:off x="9605032" y="361021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角丸四角形 248">
            <a:extLst>
              <a:ext uri="{FF2B5EF4-FFF2-40B4-BE49-F238E27FC236}">
                <a16:creationId xmlns:a16="http://schemas.microsoft.com/office/drawing/2014/main" id="{A0B9EAC4-04B9-D74A-AF92-18379D0E1833}"/>
              </a:ext>
            </a:extLst>
          </p:cNvPr>
          <p:cNvSpPr/>
          <p:nvPr/>
        </p:nvSpPr>
        <p:spPr>
          <a:xfrm>
            <a:off x="9604175" y="4236536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直線矢印コネクタ 249">
            <a:extLst>
              <a:ext uri="{FF2B5EF4-FFF2-40B4-BE49-F238E27FC236}">
                <a16:creationId xmlns:a16="http://schemas.microsoft.com/office/drawing/2014/main" id="{919F6159-FA66-7743-AA53-5585A81F7220}"/>
              </a:ext>
            </a:extLst>
          </p:cNvPr>
          <p:cNvCxnSpPr>
            <a:cxnSpLocks/>
          </p:cNvCxnSpPr>
          <p:nvPr/>
        </p:nvCxnSpPr>
        <p:spPr>
          <a:xfrm>
            <a:off x="9903140" y="373571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>
            <a:extLst>
              <a:ext uri="{FF2B5EF4-FFF2-40B4-BE49-F238E27FC236}">
                <a16:creationId xmlns:a16="http://schemas.microsoft.com/office/drawing/2014/main" id="{698CD7AE-C9EE-EF4D-9025-3D908B16411F}"/>
              </a:ext>
            </a:extLst>
          </p:cNvPr>
          <p:cNvCxnSpPr>
            <a:cxnSpLocks/>
          </p:cNvCxnSpPr>
          <p:nvPr/>
        </p:nvCxnSpPr>
        <p:spPr>
          <a:xfrm>
            <a:off x="9910590" y="3849811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07D9F13E-15A5-204B-AF6F-BD01B1F61B3C}"/>
              </a:ext>
            </a:extLst>
          </p:cNvPr>
          <p:cNvCxnSpPr>
            <a:cxnSpLocks/>
            <a:stCxn id="249" idx="0"/>
            <a:endCxn id="246" idx="2"/>
          </p:cNvCxnSpPr>
          <p:nvPr/>
        </p:nvCxnSpPr>
        <p:spPr>
          <a:xfrm flipV="1">
            <a:off x="9757383" y="3953242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角丸四角形 255">
            <a:extLst>
              <a:ext uri="{FF2B5EF4-FFF2-40B4-BE49-F238E27FC236}">
                <a16:creationId xmlns:a16="http://schemas.microsoft.com/office/drawing/2014/main" id="{41722618-075C-9340-83F6-67EF4BCDA6AC}"/>
              </a:ext>
            </a:extLst>
          </p:cNvPr>
          <p:cNvSpPr/>
          <p:nvPr/>
        </p:nvSpPr>
        <p:spPr>
          <a:xfrm>
            <a:off x="10311911" y="361021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角丸四角形 257">
            <a:extLst>
              <a:ext uri="{FF2B5EF4-FFF2-40B4-BE49-F238E27FC236}">
                <a16:creationId xmlns:a16="http://schemas.microsoft.com/office/drawing/2014/main" id="{FC51A79F-B6E7-D749-806C-4427573E6B88}"/>
              </a:ext>
            </a:extLst>
          </p:cNvPr>
          <p:cNvSpPr/>
          <p:nvPr/>
        </p:nvSpPr>
        <p:spPr>
          <a:xfrm>
            <a:off x="10311054" y="4236536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035DD8FF-32C8-CE44-A4E9-70468B2E814E}"/>
              </a:ext>
            </a:extLst>
          </p:cNvPr>
          <p:cNvCxnSpPr>
            <a:cxnSpLocks/>
          </p:cNvCxnSpPr>
          <p:nvPr/>
        </p:nvCxnSpPr>
        <p:spPr>
          <a:xfrm>
            <a:off x="10610019" y="373571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833B8A95-6427-2544-BC86-62772E38E200}"/>
              </a:ext>
            </a:extLst>
          </p:cNvPr>
          <p:cNvCxnSpPr>
            <a:cxnSpLocks/>
          </p:cNvCxnSpPr>
          <p:nvPr/>
        </p:nvCxnSpPr>
        <p:spPr>
          <a:xfrm>
            <a:off x="10617469" y="3849811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1A3A6743-1887-C448-AF85-ECEA7BBD5E47}"/>
              </a:ext>
            </a:extLst>
          </p:cNvPr>
          <p:cNvCxnSpPr>
            <a:cxnSpLocks/>
            <a:stCxn id="258" idx="0"/>
            <a:endCxn id="256" idx="2"/>
          </p:cNvCxnSpPr>
          <p:nvPr/>
        </p:nvCxnSpPr>
        <p:spPr>
          <a:xfrm flipV="1">
            <a:off x="10464262" y="3953242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角丸四角形 262">
            <a:extLst>
              <a:ext uri="{FF2B5EF4-FFF2-40B4-BE49-F238E27FC236}">
                <a16:creationId xmlns:a16="http://schemas.microsoft.com/office/drawing/2014/main" id="{031E131C-43A4-854B-88AF-AD63D43D432B}"/>
              </a:ext>
            </a:extLst>
          </p:cNvPr>
          <p:cNvSpPr/>
          <p:nvPr/>
        </p:nvSpPr>
        <p:spPr>
          <a:xfrm>
            <a:off x="11023153" y="3616012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角丸四角形 263">
            <a:extLst>
              <a:ext uri="{FF2B5EF4-FFF2-40B4-BE49-F238E27FC236}">
                <a16:creationId xmlns:a16="http://schemas.microsoft.com/office/drawing/2014/main" id="{041E95ED-D163-7742-9D27-93DF288F9274}"/>
              </a:ext>
            </a:extLst>
          </p:cNvPr>
          <p:cNvSpPr/>
          <p:nvPr/>
        </p:nvSpPr>
        <p:spPr>
          <a:xfrm>
            <a:off x="11022296" y="4242333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5" name="直線矢印コネクタ 264">
            <a:extLst>
              <a:ext uri="{FF2B5EF4-FFF2-40B4-BE49-F238E27FC236}">
                <a16:creationId xmlns:a16="http://schemas.microsoft.com/office/drawing/2014/main" id="{BFA83546-0555-E44D-9ED6-63040682F901}"/>
              </a:ext>
            </a:extLst>
          </p:cNvPr>
          <p:cNvCxnSpPr>
            <a:cxnSpLocks/>
            <a:stCxn id="264" idx="0"/>
            <a:endCxn id="263" idx="2"/>
          </p:cNvCxnSpPr>
          <p:nvPr/>
        </p:nvCxnSpPr>
        <p:spPr>
          <a:xfrm flipV="1">
            <a:off x="11175504" y="3959039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F7A6BB1-8300-AA4E-B359-2AB27CFB8990}"/>
              </a:ext>
            </a:extLst>
          </p:cNvPr>
          <p:cNvSpPr/>
          <p:nvPr/>
        </p:nvSpPr>
        <p:spPr>
          <a:xfrm>
            <a:off x="10267570" y="4631728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sports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A27474-9128-454D-AB00-CA4121778C99}"/>
              </a:ext>
            </a:extLst>
          </p:cNvPr>
          <p:cNvSpPr/>
          <p:nvPr/>
        </p:nvSpPr>
        <p:spPr>
          <a:xfrm>
            <a:off x="10908546" y="4629454"/>
            <a:ext cx="752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events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8AE5FB-BC46-554D-8632-585D462B4F4A}"/>
              </a:ext>
            </a:extLst>
          </p:cNvPr>
          <p:cNvSpPr/>
          <p:nvPr/>
        </p:nvSpPr>
        <p:spPr>
          <a:xfrm>
            <a:off x="11770226" y="4566544"/>
            <a:ext cx="2263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.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57F0B802-F4D4-604E-9D5F-7F5C44E28CA5}"/>
              </a:ext>
            </a:extLst>
          </p:cNvPr>
          <p:cNvCxnSpPr>
            <a:cxnSpLocks/>
          </p:cNvCxnSpPr>
          <p:nvPr/>
        </p:nvCxnSpPr>
        <p:spPr>
          <a:xfrm>
            <a:off x="11323941" y="3731359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1D5E718A-7D06-8849-8A78-B66B7490247E}"/>
              </a:ext>
            </a:extLst>
          </p:cNvPr>
          <p:cNvCxnSpPr>
            <a:cxnSpLocks/>
          </p:cNvCxnSpPr>
          <p:nvPr/>
        </p:nvCxnSpPr>
        <p:spPr>
          <a:xfrm>
            <a:off x="11331391" y="3845460"/>
            <a:ext cx="39283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角丸四角形 267">
            <a:extLst>
              <a:ext uri="{FF2B5EF4-FFF2-40B4-BE49-F238E27FC236}">
                <a16:creationId xmlns:a16="http://schemas.microsoft.com/office/drawing/2014/main" id="{F4719550-F9EB-8446-B583-908C7D95D288}"/>
              </a:ext>
            </a:extLst>
          </p:cNvPr>
          <p:cNvSpPr/>
          <p:nvPr/>
        </p:nvSpPr>
        <p:spPr>
          <a:xfrm>
            <a:off x="11737075" y="3611661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角丸四角形 268">
            <a:extLst>
              <a:ext uri="{FF2B5EF4-FFF2-40B4-BE49-F238E27FC236}">
                <a16:creationId xmlns:a16="http://schemas.microsoft.com/office/drawing/2014/main" id="{F5D3C52A-8F27-7846-A93F-2517036160A9}"/>
              </a:ext>
            </a:extLst>
          </p:cNvPr>
          <p:cNvSpPr/>
          <p:nvPr/>
        </p:nvSpPr>
        <p:spPr>
          <a:xfrm>
            <a:off x="11736218" y="4237982"/>
            <a:ext cx="306415" cy="2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EA046312-98A3-B140-9E54-05FE864E7CCF}"/>
              </a:ext>
            </a:extLst>
          </p:cNvPr>
          <p:cNvCxnSpPr>
            <a:cxnSpLocks/>
            <a:stCxn id="269" idx="0"/>
            <a:endCxn id="268" idx="2"/>
          </p:cNvCxnSpPr>
          <p:nvPr/>
        </p:nvCxnSpPr>
        <p:spPr>
          <a:xfrm flipV="1">
            <a:off x="11889426" y="395468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角丸四角形 270">
            <a:extLst>
              <a:ext uri="{FF2B5EF4-FFF2-40B4-BE49-F238E27FC236}">
                <a16:creationId xmlns:a16="http://schemas.microsoft.com/office/drawing/2014/main" id="{0BED30B6-AF3D-EA4D-BF56-3879D1D57FC0}"/>
              </a:ext>
            </a:extLst>
          </p:cNvPr>
          <p:cNvSpPr/>
          <p:nvPr/>
        </p:nvSpPr>
        <p:spPr>
          <a:xfrm>
            <a:off x="-1508122" y="2586759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角丸四角形 271">
            <a:extLst>
              <a:ext uri="{FF2B5EF4-FFF2-40B4-BE49-F238E27FC236}">
                <a16:creationId xmlns:a16="http://schemas.microsoft.com/office/drawing/2014/main" id="{603D2B78-0AF1-9547-912B-F980D0898165}"/>
              </a:ext>
            </a:extLst>
          </p:cNvPr>
          <p:cNvSpPr/>
          <p:nvPr/>
        </p:nvSpPr>
        <p:spPr>
          <a:xfrm>
            <a:off x="-812882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角丸四角形 272">
            <a:extLst>
              <a:ext uri="{FF2B5EF4-FFF2-40B4-BE49-F238E27FC236}">
                <a16:creationId xmlns:a16="http://schemas.microsoft.com/office/drawing/2014/main" id="{3C8B58B4-0748-9647-9EFB-861FEBD90D1F}"/>
              </a:ext>
            </a:extLst>
          </p:cNvPr>
          <p:cNvSpPr/>
          <p:nvPr/>
        </p:nvSpPr>
        <p:spPr>
          <a:xfrm>
            <a:off x="-119602" y="2586759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角丸四角形 273">
            <a:extLst>
              <a:ext uri="{FF2B5EF4-FFF2-40B4-BE49-F238E27FC236}">
                <a16:creationId xmlns:a16="http://schemas.microsoft.com/office/drawing/2014/main" id="{C6BE5EEB-8487-E745-B574-F5AB31673D76}"/>
              </a:ext>
            </a:extLst>
          </p:cNvPr>
          <p:cNvSpPr/>
          <p:nvPr/>
        </p:nvSpPr>
        <p:spPr>
          <a:xfrm>
            <a:off x="575638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角丸四角形 274">
            <a:extLst>
              <a:ext uri="{FF2B5EF4-FFF2-40B4-BE49-F238E27FC236}">
                <a16:creationId xmlns:a16="http://schemas.microsoft.com/office/drawing/2014/main" id="{0BE303D0-BDFD-9048-A8C2-1C1E4865DC15}"/>
              </a:ext>
            </a:extLst>
          </p:cNvPr>
          <p:cNvSpPr/>
          <p:nvPr/>
        </p:nvSpPr>
        <p:spPr>
          <a:xfrm>
            <a:off x="1269785" y="2586759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角丸四角形 278">
            <a:extLst>
              <a:ext uri="{FF2B5EF4-FFF2-40B4-BE49-F238E27FC236}">
                <a16:creationId xmlns:a16="http://schemas.microsoft.com/office/drawing/2014/main" id="{85F07C3D-38F8-0E4F-8CA3-170EC5D1ABFF}"/>
              </a:ext>
            </a:extLst>
          </p:cNvPr>
          <p:cNvSpPr/>
          <p:nvPr/>
        </p:nvSpPr>
        <p:spPr>
          <a:xfrm>
            <a:off x="1965025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角丸四角形 279">
            <a:extLst>
              <a:ext uri="{FF2B5EF4-FFF2-40B4-BE49-F238E27FC236}">
                <a16:creationId xmlns:a16="http://schemas.microsoft.com/office/drawing/2014/main" id="{3F1BA3F0-7D58-7E45-8799-9F864A1B4317}"/>
              </a:ext>
            </a:extLst>
          </p:cNvPr>
          <p:cNvSpPr/>
          <p:nvPr/>
        </p:nvSpPr>
        <p:spPr>
          <a:xfrm>
            <a:off x="2655612" y="2586759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角丸四角形 280">
            <a:extLst>
              <a:ext uri="{FF2B5EF4-FFF2-40B4-BE49-F238E27FC236}">
                <a16:creationId xmlns:a16="http://schemas.microsoft.com/office/drawing/2014/main" id="{6205A956-B941-B544-A572-C7513FD485EE}"/>
              </a:ext>
            </a:extLst>
          </p:cNvPr>
          <p:cNvSpPr/>
          <p:nvPr/>
        </p:nvSpPr>
        <p:spPr>
          <a:xfrm>
            <a:off x="3350852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角丸四角形 281">
            <a:extLst>
              <a:ext uri="{FF2B5EF4-FFF2-40B4-BE49-F238E27FC236}">
                <a16:creationId xmlns:a16="http://schemas.microsoft.com/office/drawing/2014/main" id="{EE0361BD-4EED-3D4E-B33F-DBFBF000656E}"/>
              </a:ext>
            </a:extLst>
          </p:cNvPr>
          <p:cNvSpPr/>
          <p:nvPr/>
        </p:nvSpPr>
        <p:spPr>
          <a:xfrm>
            <a:off x="4049178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角丸四角形 282">
            <a:extLst>
              <a:ext uri="{FF2B5EF4-FFF2-40B4-BE49-F238E27FC236}">
                <a16:creationId xmlns:a16="http://schemas.microsoft.com/office/drawing/2014/main" id="{61BBD076-593C-C74F-95C0-0135FE8C37AE}"/>
              </a:ext>
            </a:extLst>
          </p:cNvPr>
          <p:cNvSpPr/>
          <p:nvPr/>
        </p:nvSpPr>
        <p:spPr>
          <a:xfrm>
            <a:off x="4734793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角丸四角形 283">
            <a:extLst>
              <a:ext uri="{FF2B5EF4-FFF2-40B4-BE49-F238E27FC236}">
                <a16:creationId xmlns:a16="http://schemas.microsoft.com/office/drawing/2014/main" id="{ABE6388B-A8A1-194F-BFA8-28987F8835F5}"/>
              </a:ext>
            </a:extLst>
          </p:cNvPr>
          <p:cNvSpPr/>
          <p:nvPr/>
        </p:nvSpPr>
        <p:spPr>
          <a:xfrm>
            <a:off x="5437746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角丸四角形 284">
            <a:extLst>
              <a:ext uri="{FF2B5EF4-FFF2-40B4-BE49-F238E27FC236}">
                <a16:creationId xmlns:a16="http://schemas.microsoft.com/office/drawing/2014/main" id="{7D24E9D7-9402-0549-80BF-F58781D9CC72}"/>
              </a:ext>
            </a:extLst>
          </p:cNvPr>
          <p:cNvSpPr/>
          <p:nvPr/>
        </p:nvSpPr>
        <p:spPr>
          <a:xfrm>
            <a:off x="6136994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角丸四角形 285">
            <a:extLst>
              <a:ext uri="{FF2B5EF4-FFF2-40B4-BE49-F238E27FC236}">
                <a16:creationId xmlns:a16="http://schemas.microsoft.com/office/drawing/2014/main" id="{C386367A-D0B4-9C42-B389-21417ED55A82}"/>
              </a:ext>
            </a:extLst>
          </p:cNvPr>
          <p:cNvSpPr/>
          <p:nvPr/>
        </p:nvSpPr>
        <p:spPr>
          <a:xfrm>
            <a:off x="6824817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角丸四角形 287">
            <a:extLst>
              <a:ext uri="{FF2B5EF4-FFF2-40B4-BE49-F238E27FC236}">
                <a16:creationId xmlns:a16="http://schemas.microsoft.com/office/drawing/2014/main" id="{4F340ECE-8335-DD4E-A88C-B1049E3A8FA2}"/>
              </a:ext>
            </a:extLst>
          </p:cNvPr>
          <p:cNvSpPr/>
          <p:nvPr/>
        </p:nvSpPr>
        <p:spPr>
          <a:xfrm>
            <a:off x="7500140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角丸四角形 292">
            <a:extLst>
              <a:ext uri="{FF2B5EF4-FFF2-40B4-BE49-F238E27FC236}">
                <a16:creationId xmlns:a16="http://schemas.microsoft.com/office/drawing/2014/main" id="{FEB7578D-67D5-E845-8E3F-8375D4435018}"/>
              </a:ext>
            </a:extLst>
          </p:cNvPr>
          <p:cNvSpPr/>
          <p:nvPr/>
        </p:nvSpPr>
        <p:spPr>
          <a:xfrm>
            <a:off x="8186911" y="258203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角丸四角形 293">
            <a:extLst>
              <a:ext uri="{FF2B5EF4-FFF2-40B4-BE49-F238E27FC236}">
                <a16:creationId xmlns:a16="http://schemas.microsoft.com/office/drawing/2014/main" id="{851EC126-DF2A-4A46-A03D-3F089B4B950F}"/>
              </a:ext>
            </a:extLst>
          </p:cNvPr>
          <p:cNvSpPr/>
          <p:nvPr/>
        </p:nvSpPr>
        <p:spPr>
          <a:xfrm>
            <a:off x="8892997" y="2597675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角丸四角形 294">
            <a:extLst>
              <a:ext uri="{FF2B5EF4-FFF2-40B4-BE49-F238E27FC236}">
                <a16:creationId xmlns:a16="http://schemas.microsoft.com/office/drawing/2014/main" id="{1828936E-5651-4942-8F8B-3DEA1697D516}"/>
              </a:ext>
            </a:extLst>
          </p:cNvPr>
          <p:cNvSpPr/>
          <p:nvPr/>
        </p:nvSpPr>
        <p:spPr>
          <a:xfrm>
            <a:off x="9604175" y="2592906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角丸四角形 295">
            <a:extLst>
              <a:ext uri="{FF2B5EF4-FFF2-40B4-BE49-F238E27FC236}">
                <a16:creationId xmlns:a16="http://schemas.microsoft.com/office/drawing/2014/main" id="{BA31E3C1-B584-2449-AB47-2F7A438FA6D3}"/>
              </a:ext>
            </a:extLst>
          </p:cNvPr>
          <p:cNvSpPr/>
          <p:nvPr/>
        </p:nvSpPr>
        <p:spPr>
          <a:xfrm>
            <a:off x="10311054" y="2592906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角丸四角形 296">
            <a:extLst>
              <a:ext uri="{FF2B5EF4-FFF2-40B4-BE49-F238E27FC236}">
                <a16:creationId xmlns:a16="http://schemas.microsoft.com/office/drawing/2014/main" id="{A1AC6158-DD21-4D41-A997-B5DDE4EB588E}"/>
              </a:ext>
            </a:extLst>
          </p:cNvPr>
          <p:cNvSpPr/>
          <p:nvPr/>
        </p:nvSpPr>
        <p:spPr>
          <a:xfrm>
            <a:off x="11022296" y="2598703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角丸四角形 297">
            <a:extLst>
              <a:ext uri="{FF2B5EF4-FFF2-40B4-BE49-F238E27FC236}">
                <a16:creationId xmlns:a16="http://schemas.microsoft.com/office/drawing/2014/main" id="{E05B6F40-6225-4142-A47F-C3F79A76EFA9}"/>
              </a:ext>
            </a:extLst>
          </p:cNvPr>
          <p:cNvSpPr/>
          <p:nvPr/>
        </p:nvSpPr>
        <p:spPr>
          <a:xfrm>
            <a:off x="11736218" y="2594352"/>
            <a:ext cx="309857" cy="343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9" name="直線矢印コネクタ 298">
            <a:extLst>
              <a:ext uri="{FF2B5EF4-FFF2-40B4-BE49-F238E27FC236}">
                <a16:creationId xmlns:a16="http://schemas.microsoft.com/office/drawing/2014/main" id="{FBAE6894-5B53-0841-A9E5-E0BB6FB07C43}"/>
              </a:ext>
            </a:extLst>
          </p:cNvPr>
          <p:cNvCxnSpPr>
            <a:cxnSpLocks/>
            <a:stCxn id="202" idx="0"/>
            <a:endCxn id="271" idx="2"/>
          </p:cNvCxnSpPr>
          <p:nvPr/>
        </p:nvCxnSpPr>
        <p:spPr>
          <a:xfrm flipH="1" flipV="1">
            <a:off x="-1353193" y="2929786"/>
            <a:ext cx="1389377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5A6E7D88-6F72-C64E-9E69-151A0932C7A6}"/>
              </a:ext>
            </a:extLst>
          </p:cNvPr>
          <p:cNvCxnSpPr>
            <a:cxnSpLocks/>
            <a:stCxn id="202" idx="0"/>
            <a:endCxn id="272" idx="2"/>
          </p:cNvCxnSpPr>
          <p:nvPr/>
        </p:nvCxnSpPr>
        <p:spPr>
          <a:xfrm flipH="1" flipV="1">
            <a:off x="-657953" y="2925062"/>
            <a:ext cx="694137" cy="67900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矢印コネクタ 307">
            <a:extLst>
              <a:ext uri="{FF2B5EF4-FFF2-40B4-BE49-F238E27FC236}">
                <a16:creationId xmlns:a16="http://schemas.microsoft.com/office/drawing/2014/main" id="{445CCD31-9CDE-AB4E-92BB-24127265A20F}"/>
              </a:ext>
            </a:extLst>
          </p:cNvPr>
          <p:cNvCxnSpPr>
            <a:cxnSpLocks/>
            <a:stCxn id="230" idx="0"/>
            <a:endCxn id="273" idx="2"/>
          </p:cNvCxnSpPr>
          <p:nvPr/>
        </p:nvCxnSpPr>
        <p:spPr>
          <a:xfrm flipH="1" flipV="1">
            <a:off x="35327" y="2929786"/>
            <a:ext cx="2776071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DA30D17B-6043-3343-9001-B88A15C0EE67}"/>
              </a:ext>
            </a:extLst>
          </p:cNvPr>
          <p:cNvCxnSpPr>
            <a:cxnSpLocks/>
            <a:stCxn id="230" idx="0"/>
            <a:endCxn id="279" idx="2"/>
          </p:cNvCxnSpPr>
          <p:nvPr/>
        </p:nvCxnSpPr>
        <p:spPr>
          <a:xfrm flipH="1" flipV="1">
            <a:off x="2119954" y="2925062"/>
            <a:ext cx="691444" cy="67900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>
            <a:extLst>
              <a:ext uri="{FF2B5EF4-FFF2-40B4-BE49-F238E27FC236}">
                <a16:creationId xmlns:a16="http://schemas.microsoft.com/office/drawing/2014/main" id="{F2FBC8FF-77D0-F946-992C-F89FE43DA0CB}"/>
              </a:ext>
            </a:extLst>
          </p:cNvPr>
          <p:cNvCxnSpPr>
            <a:cxnSpLocks/>
            <a:stCxn id="230" idx="0"/>
            <a:endCxn id="275" idx="2"/>
          </p:cNvCxnSpPr>
          <p:nvPr/>
        </p:nvCxnSpPr>
        <p:spPr>
          <a:xfrm flipH="1" flipV="1">
            <a:off x="1424714" y="2929786"/>
            <a:ext cx="1386684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>
            <a:extLst>
              <a:ext uri="{FF2B5EF4-FFF2-40B4-BE49-F238E27FC236}">
                <a16:creationId xmlns:a16="http://schemas.microsoft.com/office/drawing/2014/main" id="{FE20828D-AF2F-FE41-8D5F-EBB780E5EC54}"/>
              </a:ext>
            </a:extLst>
          </p:cNvPr>
          <p:cNvCxnSpPr>
            <a:cxnSpLocks/>
            <a:stCxn id="230" idx="0"/>
            <a:endCxn id="274" idx="2"/>
          </p:cNvCxnSpPr>
          <p:nvPr/>
        </p:nvCxnSpPr>
        <p:spPr>
          <a:xfrm flipH="1" flipV="1">
            <a:off x="730567" y="2925062"/>
            <a:ext cx="2080831" cy="67900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EA7730C0-09FE-3C4E-A4E9-B9111343AC11}"/>
              </a:ext>
            </a:extLst>
          </p:cNvPr>
          <p:cNvCxnSpPr>
            <a:cxnSpLocks/>
            <a:stCxn id="230" idx="0"/>
            <a:endCxn id="298" idx="2"/>
          </p:cNvCxnSpPr>
          <p:nvPr/>
        </p:nvCxnSpPr>
        <p:spPr>
          <a:xfrm flipV="1">
            <a:off x="2811398" y="2937379"/>
            <a:ext cx="9079749" cy="6666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31EEFBA0-51BA-584B-B350-B70D519A9040}"/>
              </a:ext>
            </a:extLst>
          </p:cNvPr>
          <p:cNvCxnSpPr>
            <a:cxnSpLocks/>
            <a:stCxn id="230" idx="0"/>
            <a:endCxn id="285" idx="2"/>
          </p:cNvCxnSpPr>
          <p:nvPr/>
        </p:nvCxnSpPr>
        <p:spPr>
          <a:xfrm flipV="1">
            <a:off x="2811398" y="2925062"/>
            <a:ext cx="3480525" cy="67900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313">
            <a:extLst>
              <a:ext uri="{FF2B5EF4-FFF2-40B4-BE49-F238E27FC236}">
                <a16:creationId xmlns:a16="http://schemas.microsoft.com/office/drawing/2014/main" id="{4730F3A6-6F8F-D241-9446-32B8BF64948D}"/>
              </a:ext>
            </a:extLst>
          </p:cNvPr>
          <p:cNvCxnSpPr>
            <a:cxnSpLocks/>
            <a:stCxn id="159" idx="0"/>
            <a:endCxn id="281" idx="2"/>
          </p:cNvCxnSpPr>
          <p:nvPr/>
        </p:nvCxnSpPr>
        <p:spPr>
          <a:xfrm flipH="1" flipV="1">
            <a:off x="3505781" y="2925062"/>
            <a:ext cx="2786999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52372C75-7DBC-174E-8DE8-1307E8592F66}"/>
              </a:ext>
            </a:extLst>
          </p:cNvPr>
          <p:cNvCxnSpPr>
            <a:cxnSpLocks/>
            <a:stCxn id="159" idx="0"/>
            <a:endCxn id="282" idx="2"/>
          </p:cNvCxnSpPr>
          <p:nvPr/>
        </p:nvCxnSpPr>
        <p:spPr>
          <a:xfrm flipH="1" flipV="1">
            <a:off x="4204107" y="2925062"/>
            <a:ext cx="2088673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矢印コネクタ 315">
            <a:extLst>
              <a:ext uri="{FF2B5EF4-FFF2-40B4-BE49-F238E27FC236}">
                <a16:creationId xmlns:a16="http://schemas.microsoft.com/office/drawing/2014/main" id="{AEA0628D-DC73-7042-9446-CDADFF97F325}"/>
              </a:ext>
            </a:extLst>
          </p:cNvPr>
          <p:cNvCxnSpPr>
            <a:cxnSpLocks/>
            <a:stCxn id="159" idx="0"/>
            <a:endCxn id="283" idx="2"/>
          </p:cNvCxnSpPr>
          <p:nvPr/>
        </p:nvCxnSpPr>
        <p:spPr>
          <a:xfrm flipH="1" flipV="1">
            <a:off x="4889722" y="2925062"/>
            <a:ext cx="1403058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矢印コネクタ 316">
            <a:extLst>
              <a:ext uri="{FF2B5EF4-FFF2-40B4-BE49-F238E27FC236}">
                <a16:creationId xmlns:a16="http://schemas.microsoft.com/office/drawing/2014/main" id="{73FCD84F-56B1-E744-BE30-E1796C2AA090}"/>
              </a:ext>
            </a:extLst>
          </p:cNvPr>
          <p:cNvCxnSpPr>
            <a:cxnSpLocks/>
            <a:stCxn id="159" idx="0"/>
            <a:endCxn id="284" idx="2"/>
          </p:cNvCxnSpPr>
          <p:nvPr/>
        </p:nvCxnSpPr>
        <p:spPr>
          <a:xfrm flipH="1" flipV="1">
            <a:off x="5592675" y="2925062"/>
            <a:ext cx="700105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06767B06-5886-7943-BD5E-805D1E4D817C}"/>
              </a:ext>
            </a:extLst>
          </p:cNvPr>
          <p:cNvCxnSpPr>
            <a:cxnSpLocks/>
            <a:stCxn id="159" idx="0"/>
            <a:endCxn id="297" idx="2"/>
          </p:cNvCxnSpPr>
          <p:nvPr/>
        </p:nvCxnSpPr>
        <p:spPr>
          <a:xfrm flipV="1">
            <a:off x="6292780" y="2941730"/>
            <a:ext cx="4884445" cy="65761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矢印コネクタ 318">
            <a:extLst>
              <a:ext uri="{FF2B5EF4-FFF2-40B4-BE49-F238E27FC236}">
                <a16:creationId xmlns:a16="http://schemas.microsoft.com/office/drawing/2014/main" id="{AD6E7F5D-FA4A-C14F-8C16-B0036B3BA14F}"/>
              </a:ext>
            </a:extLst>
          </p:cNvPr>
          <p:cNvCxnSpPr>
            <a:cxnSpLocks/>
            <a:stCxn id="159" idx="0"/>
            <a:endCxn id="293" idx="2"/>
          </p:cNvCxnSpPr>
          <p:nvPr/>
        </p:nvCxnSpPr>
        <p:spPr>
          <a:xfrm flipV="1">
            <a:off x="6292780" y="2925062"/>
            <a:ext cx="2049060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矢印コネクタ 319">
            <a:extLst>
              <a:ext uri="{FF2B5EF4-FFF2-40B4-BE49-F238E27FC236}">
                <a16:creationId xmlns:a16="http://schemas.microsoft.com/office/drawing/2014/main" id="{B7775158-49A2-FE41-8C9D-0894C734A8CC}"/>
              </a:ext>
            </a:extLst>
          </p:cNvPr>
          <p:cNvCxnSpPr>
            <a:cxnSpLocks/>
            <a:stCxn id="220" idx="0"/>
            <a:endCxn id="286" idx="2"/>
          </p:cNvCxnSpPr>
          <p:nvPr/>
        </p:nvCxnSpPr>
        <p:spPr>
          <a:xfrm flipH="1" flipV="1">
            <a:off x="6979746" y="2925062"/>
            <a:ext cx="1362951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2FB1D560-643B-184B-8125-A31C5E2BAEC3}"/>
              </a:ext>
            </a:extLst>
          </p:cNvPr>
          <p:cNvCxnSpPr>
            <a:cxnSpLocks/>
            <a:stCxn id="220" idx="0"/>
            <a:endCxn id="288" idx="2"/>
          </p:cNvCxnSpPr>
          <p:nvPr/>
        </p:nvCxnSpPr>
        <p:spPr>
          <a:xfrm flipH="1" flipV="1">
            <a:off x="7655069" y="2925062"/>
            <a:ext cx="687628" cy="67428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BD37488D-C1DA-4E43-92FD-0417F5E8C85E}"/>
              </a:ext>
            </a:extLst>
          </p:cNvPr>
          <p:cNvCxnSpPr>
            <a:cxnSpLocks/>
            <a:stCxn id="263" idx="0"/>
            <a:endCxn id="294" idx="2"/>
          </p:cNvCxnSpPr>
          <p:nvPr/>
        </p:nvCxnSpPr>
        <p:spPr>
          <a:xfrm flipH="1" flipV="1">
            <a:off x="9047926" y="2940702"/>
            <a:ext cx="2130156" cy="6753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矢印コネクタ 322">
            <a:extLst>
              <a:ext uri="{FF2B5EF4-FFF2-40B4-BE49-F238E27FC236}">
                <a16:creationId xmlns:a16="http://schemas.microsoft.com/office/drawing/2014/main" id="{793F942B-027D-BF49-B677-31D45601CD37}"/>
              </a:ext>
            </a:extLst>
          </p:cNvPr>
          <p:cNvCxnSpPr>
            <a:cxnSpLocks/>
            <a:stCxn id="263" idx="0"/>
            <a:endCxn id="295" idx="2"/>
          </p:cNvCxnSpPr>
          <p:nvPr/>
        </p:nvCxnSpPr>
        <p:spPr>
          <a:xfrm flipH="1" flipV="1">
            <a:off x="9759104" y="2935933"/>
            <a:ext cx="1418978" cy="6800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矢印コネクタ 323">
            <a:extLst>
              <a:ext uri="{FF2B5EF4-FFF2-40B4-BE49-F238E27FC236}">
                <a16:creationId xmlns:a16="http://schemas.microsoft.com/office/drawing/2014/main" id="{E457A205-EE9E-5444-A049-583401B5CDC8}"/>
              </a:ext>
            </a:extLst>
          </p:cNvPr>
          <p:cNvCxnSpPr>
            <a:cxnSpLocks/>
            <a:stCxn id="263" idx="0"/>
            <a:endCxn id="296" idx="2"/>
          </p:cNvCxnSpPr>
          <p:nvPr/>
        </p:nvCxnSpPr>
        <p:spPr>
          <a:xfrm flipH="1" flipV="1">
            <a:off x="10465983" y="2935933"/>
            <a:ext cx="712099" cy="6800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矢印コネクタ 324">
            <a:extLst>
              <a:ext uri="{FF2B5EF4-FFF2-40B4-BE49-F238E27FC236}">
                <a16:creationId xmlns:a16="http://schemas.microsoft.com/office/drawing/2014/main" id="{E4C51E53-E4EB-694B-9FF0-DD6F402AC98D}"/>
              </a:ext>
            </a:extLst>
          </p:cNvPr>
          <p:cNvCxnSpPr>
            <a:cxnSpLocks/>
            <a:stCxn id="190" idx="0"/>
            <a:endCxn id="271" idx="2"/>
          </p:cNvCxnSpPr>
          <p:nvPr/>
        </p:nvCxnSpPr>
        <p:spPr>
          <a:xfrm flipH="1" flipV="1">
            <a:off x="-1353193" y="2929786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矢印コネクタ 325">
            <a:extLst>
              <a:ext uri="{FF2B5EF4-FFF2-40B4-BE49-F238E27FC236}">
                <a16:creationId xmlns:a16="http://schemas.microsoft.com/office/drawing/2014/main" id="{9A6EEAF3-29A9-B94B-BBB8-A01B6C710266}"/>
              </a:ext>
            </a:extLst>
          </p:cNvPr>
          <p:cNvCxnSpPr>
            <a:cxnSpLocks/>
            <a:stCxn id="191" idx="0"/>
            <a:endCxn id="272" idx="2"/>
          </p:cNvCxnSpPr>
          <p:nvPr/>
        </p:nvCxnSpPr>
        <p:spPr>
          <a:xfrm flipH="1" flipV="1">
            <a:off x="-657953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>
            <a:extLst>
              <a:ext uri="{FF2B5EF4-FFF2-40B4-BE49-F238E27FC236}">
                <a16:creationId xmlns:a16="http://schemas.microsoft.com/office/drawing/2014/main" id="{515551A1-D484-6941-8610-A3B00DEBEB49}"/>
              </a:ext>
            </a:extLst>
          </p:cNvPr>
          <p:cNvCxnSpPr>
            <a:cxnSpLocks/>
            <a:stCxn id="202" idx="0"/>
            <a:endCxn id="273" idx="2"/>
          </p:cNvCxnSpPr>
          <p:nvPr/>
        </p:nvCxnSpPr>
        <p:spPr>
          <a:xfrm flipH="1" flipV="1">
            <a:off x="35327" y="2929786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矢印コネクタ 327">
            <a:extLst>
              <a:ext uri="{FF2B5EF4-FFF2-40B4-BE49-F238E27FC236}">
                <a16:creationId xmlns:a16="http://schemas.microsoft.com/office/drawing/2014/main" id="{77C0FFF8-8121-5846-A9B6-D3A7A4793A7A}"/>
              </a:ext>
            </a:extLst>
          </p:cNvPr>
          <p:cNvCxnSpPr>
            <a:cxnSpLocks/>
            <a:stCxn id="203" idx="0"/>
            <a:endCxn id="274" idx="2"/>
          </p:cNvCxnSpPr>
          <p:nvPr/>
        </p:nvCxnSpPr>
        <p:spPr>
          <a:xfrm flipH="1" flipV="1">
            <a:off x="730567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矢印コネクタ 328">
            <a:extLst>
              <a:ext uri="{FF2B5EF4-FFF2-40B4-BE49-F238E27FC236}">
                <a16:creationId xmlns:a16="http://schemas.microsoft.com/office/drawing/2014/main" id="{52455609-8F46-2D4B-AF71-BCD44E575018}"/>
              </a:ext>
            </a:extLst>
          </p:cNvPr>
          <p:cNvCxnSpPr>
            <a:cxnSpLocks/>
            <a:stCxn id="215" idx="0"/>
            <a:endCxn id="275" idx="2"/>
          </p:cNvCxnSpPr>
          <p:nvPr/>
        </p:nvCxnSpPr>
        <p:spPr>
          <a:xfrm flipH="1" flipV="1">
            <a:off x="1424714" y="2929786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矢印コネクタ 329">
            <a:extLst>
              <a:ext uri="{FF2B5EF4-FFF2-40B4-BE49-F238E27FC236}">
                <a16:creationId xmlns:a16="http://schemas.microsoft.com/office/drawing/2014/main" id="{3F28FAD0-1C7F-8543-9D47-CCCFBC4F54A4}"/>
              </a:ext>
            </a:extLst>
          </p:cNvPr>
          <p:cNvCxnSpPr>
            <a:cxnSpLocks/>
            <a:stCxn id="217" idx="0"/>
            <a:endCxn id="279" idx="2"/>
          </p:cNvCxnSpPr>
          <p:nvPr/>
        </p:nvCxnSpPr>
        <p:spPr>
          <a:xfrm flipH="1" flipV="1">
            <a:off x="2119954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52BEF412-5D9A-F74F-A243-AE987A206C3F}"/>
              </a:ext>
            </a:extLst>
          </p:cNvPr>
          <p:cNvCxnSpPr>
            <a:cxnSpLocks/>
            <a:stCxn id="230" idx="0"/>
            <a:endCxn id="280" idx="2"/>
          </p:cNvCxnSpPr>
          <p:nvPr/>
        </p:nvCxnSpPr>
        <p:spPr>
          <a:xfrm flipH="1" flipV="1">
            <a:off x="2810541" y="2929786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矢印コネクタ 331">
            <a:extLst>
              <a:ext uri="{FF2B5EF4-FFF2-40B4-BE49-F238E27FC236}">
                <a16:creationId xmlns:a16="http://schemas.microsoft.com/office/drawing/2014/main" id="{2A416E3F-2310-FF41-8A37-734A5EB03F8F}"/>
              </a:ext>
            </a:extLst>
          </p:cNvPr>
          <p:cNvCxnSpPr>
            <a:cxnSpLocks/>
            <a:stCxn id="231" idx="0"/>
            <a:endCxn id="281" idx="2"/>
          </p:cNvCxnSpPr>
          <p:nvPr/>
        </p:nvCxnSpPr>
        <p:spPr>
          <a:xfrm flipH="1" flipV="1">
            <a:off x="3505781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矢印コネクタ 332">
            <a:extLst>
              <a:ext uri="{FF2B5EF4-FFF2-40B4-BE49-F238E27FC236}">
                <a16:creationId xmlns:a16="http://schemas.microsoft.com/office/drawing/2014/main" id="{96843958-1C9B-D84A-A3B1-8DA37E936673}"/>
              </a:ext>
            </a:extLst>
          </p:cNvPr>
          <p:cNvCxnSpPr>
            <a:cxnSpLocks/>
            <a:stCxn id="143" idx="0"/>
            <a:endCxn id="282" idx="2"/>
          </p:cNvCxnSpPr>
          <p:nvPr/>
        </p:nvCxnSpPr>
        <p:spPr>
          <a:xfrm flipH="1" flipV="1">
            <a:off x="4204107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3D03F93B-8C98-964A-A101-92F8295C3819}"/>
              </a:ext>
            </a:extLst>
          </p:cNvPr>
          <p:cNvCxnSpPr>
            <a:cxnSpLocks/>
            <a:stCxn id="149" idx="0"/>
            <a:endCxn id="283" idx="2"/>
          </p:cNvCxnSpPr>
          <p:nvPr/>
        </p:nvCxnSpPr>
        <p:spPr>
          <a:xfrm flipH="1" flipV="1">
            <a:off x="4889722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矢印コネクタ 335">
            <a:extLst>
              <a:ext uri="{FF2B5EF4-FFF2-40B4-BE49-F238E27FC236}">
                <a16:creationId xmlns:a16="http://schemas.microsoft.com/office/drawing/2014/main" id="{1FA8F96E-3657-534D-9343-A169D7A2704F}"/>
              </a:ext>
            </a:extLst>
          </p:cNvPr>
          <p:cNvCxnSpPr>
            <a:cxnSpLocks/>
            <a:stCxn id="154" idx="0"/>
            <a:endCxn id="284" idx="2"/>
          </p:cNvCxnSpPr>
          <p:nvPr/>
        </p:nvCxnSpPr>
        <p:spPr>
          <a:xfrm flipH="1" flipV="1">
            <a:off x="5592675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88E7F12B-E510-164F-94E8-606E3D7E8305}"/>
              </a:ext>
            </a:extLst>
          </p:cNvPr>
          <p:cNvCxnSpPr>
            <a:cxnSpLocks/>
            <a:stCxn id="159" idx="0"/>
            <a:endCxn id="285" idx="2"/>
          </p:cNvCxnSpPr>
          <p:nvPr/>
        </p:nvCxnSpPr>
        <p:spPr>
          <a:xfrm flipH="1" flipV="1">
            <a:off x="6291923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矢印コネクタ 341">
            <a:extLst>
              <a:ext uri="{FF2B5EF4-FFF2-40B4-BE49-F238E27FC236}">
                <a16:creationId xmlns:a16="http://schemas.microsoft.com/office/drawing/2014/main" id="{E38A6446-3591-084A-BF72-0ACAF288FF3B}"/>
              </a:ext>
            </a:extLst>
          </p:cNvPr>
          <p:cNvCxnSpPr>
            <a:cxnSpLocks/>
            <a:stCxn id="183" idx="0"/>
            <a:endCxn id="286" idx="2"/>
          </p:cNvCxnSpPr>
          <p:nvPr/>
        </p:nvCxnSpPr>
        <p:spPr>
          <a:xfrm flipH="1" flipV="1">
            <a:off x="6979746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5123D30-6EC9-4F43-B758-AEAAF5C562AF}"/>
              </a:ext>
            </a:extLst>
          </p:cNvPr>
          <p:cNvCxnSpPr>
            <a:cxnSpLocks/>
            <a:stCxn id="198" idx="0"/>
            <a:endCxn id="288" idx="2"/>
          </p:cNvCxnSpPr>
          <p:nvPr/>
        </p:nvCxnSpPr>
        <p:spPr>
          <a:xfrm flipH="1" flipV="1">
            <a:off x="7655069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矢印コネクタ 347">
            <a:extLst>
              <a:ext uri="{FF2B5EF4-FFF2-40B4-BE49-F238E27FC236}">
                <a16:creationId xmlns:a16="http://schemas.microsoft.com/office/drawing/2014/main" id="{C9DB8CD9-561F-4D42-A644-A8CB5E9D6803}"/>
              </a:ext>
            </a:extLst>
          </p:cNvPr>
          <p:cNvCxnSpPr>
            <a:cxnSpLocks/>
            <a:stCxn id="220" idx="0"/>
            <a:endCxn id="293" idx="2"/>
          </p:cNvCxnSpPr>
          <p:nvPr/>
        </p:nvCxnSpPr>
        <p:spPr>
          <a:xfrm flipH="1" flipV="1">
            <a:off x="8341840" y="292506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矢印コネクタ 350">
            <a:extLst>
              <a:ext uri="{FF2B5EF4-FFF2-40B4-BE49-F238E27FC236}">
                <a16:creationId xmlns:a16="http://schemas.microsoft.com/office/drawing/2014/main" id="{E0F17C5E-EF8E-E140-998D-F240E8BDA526}"/>
              </a:ext>
            </a:extLst>
          </p:cNvPr>
          <p:cNvCxnSpPr>
            <a:cxnSpLocks/>
            <a:stCxn id="238" idx="0"/>
            <a:endCxn id="294" idx="2"/>
          </p:cNvCxnSpPr>
          <p:nvPr/>
        </p:nvCxnSpPr>
        <p:spPr>
          <a:xfrm flipH="1" flipV="1">
            <a:off x="9047926" y="2940702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矢印コネクタ 353">
            <a:extLst>
              <a:ext uri="{FF2B5EF4-FFF2-40B4-BE49-F238E27FC236}">
                <a16:creationId xmlns:a16="http://schemas.microsoft.com/office/drawing/2014/main" id="{ECB0B077-59B2-7B4B-9030-6142DD2ABF3D}"/>
              </a:ext>
            </a:extLst>
          </p:cNvPr>
          <p:cNvCxnSpPr>
            <a:cxnSpLocks/>
            <a:stCxn id="246" idx="0"/>
            <a:endCxn id="295" idx="2"/>
          </p:cNvCxnSpPr>
          <p:nvPr/>
        </p:nvCxnSpPr>
        <p:spPr>
          <a:xfrm flipH="1" flipV="1">
            <a:off x="9759104" y="2935933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矢印コネクタ 356">
            <a:extLst>
              <a:ext uri="{FF2B5EF4-FFF2-40B4-BE49-F238E27FC236}">
                <a16:creationId xmlns:a16="http://schemas.microsoft.com/office/drawing/2014/main" id="{547EE315-9E63-A640-AAD4-269A97E57CC1}"/>
              </a:ext>
            </a:extLst>
          </p:cNvPr>
          <p:cNvCxnSpPr>
            <a:cxnSpLocks/>
            <a:stCxn id="256" idx="0"/>
            <a:endCxn id="296" idx="2"/>
          </p:cNvCxnSpPr>
          <p:nvPr/>
        </p:nvCxnSpPr>
        <p:spPr>
          <a:xfrm flipH="1" flipV="1">
            <a:off x="10465983" y="2935933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矢印コネクタ 359">
            <a:extLst>
              <a:ext uri="{FF2B5EF4-FFF2-40B4-BE49-F238E27FC236}">
                <a16:creationId xmlns:a16="http://schemas.microsoft.com/office/drawing/2014/main" id="{C37DFDA4-7137-9445-B5CF-9DE55310BCEF}"/>
              </a:ext>
            </a:extLst>
          </p:cNvPr>
          <p:cNvCxnSpPr>
            <a:cxnSpLocks/>
            <a:stCxn id="263" idx="0"/>
            <a:endCxn id="297" idx="2"/>
          </p:cNvCxnSpPr>
          <p:nvPr/>
        </p:nvCxnSpPr>
        <p:spPr>
          <a:xfrm flipH="1" flipV="1">
            <a:off x="11177225" y="2941730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3E98083C-2461-244B-BB92-78B92855D087}"/>
              </a:ext>
            </a:extLst>
          </p:cNvPr>
          <p:cNvCxnSpPr>
            <a:cxnSpLocks/>
            <a:stCxn id="268" idx="0"/>
            <a:endCxn id="298" idx="2"/>
          </p:cNvCxnSpPr>
          <p:nvPr/>
        </p:nvCxnSpPr>
        <p:spPr>
          <a:xfrm flipH="1" flipV="1">
            <a:off x="11891147" y="2937379"/>
            <a:ext cx="857" cy="6742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矢印コネクタ 365">
            <a:extLst>
              <a:ext uri="{FF2B5EF4-FFF2-40B4-BE49-F238E27FC236}">
                <a16:creationId xmlns:a16="http://schemas.microsoft.com/office/drawing/2014/main" id="{3A2F7D97-6555-F340-A9C9-BE3916C81C0E}"/>
              </a:ext>
            </a:extLst>
          </p:cNvPr>
          <p:cNvCxnSpPr>
            <a:cxnSpLocks/>
            <a:stCxn id="191" idx="0"/>
            <a:endCxn id="273" idx="2"/>
          </p:cNvCxnSpPr>
          <p:nvPr/>
        </p:nvCxnSpPr>
        <p:spPr>
          <a:xfrm flipV="1">
            <a:off x="-657096" y="2929786"/>
            <a:ext cx="692423" cy="6695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>
            <a:extLst>
              <a:ext uri="{FF2B5EF4-FFF2-40B4-BE49-F238E27FC236}">
                <a16:creationId xmlns:a16="http://schemas.microsoft.com/office/drawing/2014/main" id="{E9028AEF-2F0F-EB4C-AD00-081DE767752D}"/>
              </a:ext>
            </a:extLst>
          </p:cNvPr>
          <p:cNvCxnSpPr>
            <a:cxnSpLocks/>
            <a:stCxn id="190" idx="0"/>
            <a:endCxn id="273" idx="2"/>
          </p:cNvCxnSpPr>
          <p:nvPr/>
        </p:nvCxnSpPr>
        <p:spPr>
          <a:xfrm flipV="1">
            <a:off x="-1352336" y="2929786"/>
            <a:ext cx="1387663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矢印コネクタ 373">
            <a:extLst>
              <a:ext uri="{FF2B5EF4-FFF2-40B4-BE49-F238E27FC236}">
                <a16:creationId xmlns:a16="http://schemas.microsoft.com/office/drawing/2014/main" id="{6908B712-3C43-9546-8465-997FD99C4B07}"/>
              </a:ext>
            </a:extLst>
          </p:cNvPr>
          <p:cNvCxnSpPr>
            <a:cxnSpLocks/>
            <a:stCxn id="202" idx="0"/>
            <a:endCxn id="280" idx="2"/>
          </p:cNvCxnSpPr>
          <p:nvPr/>
        </p:nvCxnSpPr>
        <p:spPr>
          <a:xfrm flipV="1">
            <a:off x="36184" y="2929786"/>
            <a:ext cx="2774357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矢印コネクタ 376">
            <a:extLst>
              <a:ext uri="{FF2B5EF4-FFF2-40B4-BE49-F238E27FC236}">
                <a16:creationId xmlns:a16="http://schemas.microsoft.com/office/drawing/2014/main" id="{157984AA-80AD-8045-962B-0CBDFDF7DBF4}"/>
              </a:ext>
            </a:extLst>
          </p:cNvPr>
          <p:cNvCxnSpPr>
            <a:cxnSpLocks/>
            <a:stCxn id="203" idx="0"/>
            <a:endCxn id="280" idx="2"/>
          </p:cNvCxnSpPr>
          <p:nvPr/>
        </p:nvCxnSpPr>
        <p:spPr>
          <a:xfrm flipV="1">
            <a:off x="731424" y="2929786"/>
            <a:ext cx="2079117" cy="6695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379">
            <a:extLst>
              <a:ext uri="{FF2B5EF4-FFF2-40B4-BE49-F238E27FC236}">
                <a16:creationId xmlns:a16="http://schemas.microsoft.com/office/drawing/2014/main" id="{ADD9832A-DE6D-9240-8035-1C327FCE74B4}"/>
              </a:ext>
            </a:extLst>
          </p:cNvPr>
          <p:cNvCxnSpPr>
            <a:cxnSpLocks/>
            <a:stCxn id="215" idx="0"/>
            <a:endCxn id="280" idx="2"/>
          </p:cNvCxnSpPr>
          <p:nvPr/>
        </p:nvCxnSpPr>
        <p:spPr>
          <a:xfrm flipV="1">
            <a:off x="1425571" y="2929786"/>
            <a:ext cx="1384970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矢印コネクタ 382">
            <a:extLst>
              <a:ext uri="{FF2B5EF4-FFF2-40B4-BE49-F238E27FC236}">
                <a16:creationId xmlns:a16="http://schemas.microsoft.com/office/drawing/2014/main" id="{46D0DD7B-CF12-1540-BD29-835C6282EBD6}"/>
              </a:ext>
            </a:extLst>
          </p:cNvPr>
          <p:cNvCxnSpPr>
            <a:cxnSpLocks/>
            <a:stCxn id="217" idx="0"/>
            <a:endCxn id="280" idx="2"/>
          </p:cNvCxnSpPr>
          <p:nvPr/>
        </p:nvCxnSpPr>
        <p:spPr>
          <a:xfrm flipV="1">
            <a:off x="2120811" y="2929786"/>
            <a:ext cx="689730" cy="6695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矢印コネクタ 385">
            <a:extLst>
              <a:ext uri="{FF2B5EF4-FFF2-40B4-BE49-F238E27FC236}">
                <a16:creationId xmlns:a16="http://schemas.microsoft.com/office/drawing/2014/main" id="{B9F4542D-F01C-BA41-A67E-C254A26D0631}"/>
              </a:ext>
            </a:extLst>
          </p:cNvPr>
          <p:cNvCxnSpPr>
            <a:cxnSpLocks/>
            <a:stCxn id="231" idx="0"/>
            <a:endCxn id="285" idx="2"/>
          </p:cNvCxnSpPr>
          <p:nvPr/>
        </p:nvCxnSpPr>
        <p:spPr>
          <a:xfrm flipV="1">
            <a:off x="3506638" y="2925062"/>
            <a:ext cx="2785285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矢印コネクタ 388">
            <a:extLst>
              <a:ext uri="{FF2B5EF4-FFF2-40B4-BE49-F238E27FC236}">
                <a16:creationId xmlns:a16="http://schemas.microsoft.com/office/drawing/2014/main" id="{4715B1ED-B3E3-EF4D-AB4D-1B1E00B7CD35}"/>
              </a:ext>
            </a:extLst>
          </p:cNvPr>
          <p:cNvCxnSpPr>
            <a:cxnSpLocks/>
            <a:stCxn id="143" idx="0"/>
            <a:endCxn id="285" idx="2"/>
          </p:cNvCxnSpPr>
          <p:nvPr/>
        </p:nvCxnSpPr>
        <p:spPr>
          <a:xfrm flipV="1">
            <a:off x="4204964" y="2925062"/>
            <a:ext cx="2086959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ED03DA29-39CD-AA44-91A4-75CB503400BE}"/>
              </a:ext>
            </a:extLst>
          </p:cNvPr>
          <p:cNvCxnSpPr>
            <a:cxnSpLocks/>
            <a:stCxn id="149" idx="0"/>
            <a:endCxn id="285" idx="2"/>
          </p:cNvCxnSpPr>
          <p:nvPr/>
        </p:nvCxnSpPr>
        <p:spPr>
          <a:xfrm flipV="1">
            <a:off x="4890579" y="2925062"/>
            <a:ext cx="1401344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矢印コネクタ 394">
            <a:extLst>
              <a:ext uri="{FF2B5EF4-FFF2-40B4-BE49-F238E27FC236}">
                <a16:creationId xmlns:a16="http://schemas.microsoft.com/office/drawing/2014/main" id="{2A0CBCBA-AEDA-6A40-B2B8-90BB23BE59DB}"/>
              </a:ext>
            </a:extLst>
          </p:cNvPr>
          <p:cNvCxnSpPr>
            <a:cxnSpLocks/>
            <a:stCxn id="154" idx="0"/>
            <a:endCxn id="285" idx="2"/>
          </p:cNvCxnSpPr>
          <p:nvPr/>
        </p:nvCxnSpPr>
        <p:spPr>
          <a:xfrm flipV="1">
            <a:off x="5593532" y="2925062"/>
            <a:ext cx="698391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矢印コネクタ 397">
            <a:extLst>
              <a:ext uri="{FF2B5EF4-FFF2-40B4-BE49-F238E27FC236}">
                <a16:creationId xmlns:a16="http://schemas.microsoft.com/office/drawing/2014/main" id="{24E1BD35-B090-694A-AF1F-D206BDF2753F}"/>
              </a:ext>
            </a:extLst>
          </p:cNvPr>
          <p:cNvCxnSpPr>
            <a:cxnSpLocks/>
            <a:stCxn id="183" idx="0"/>
            <a:endCxn id="293" idx="2"/>
          </p:cNvCxnSpPr>
          <p:nvPr/>
        </p:nvCxnSpPr>
        <p:spPr>
          <a:xfrm flipV="1">
            <a:off x="6980603" y="2925062"/>
            <a:ext cx="1361237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54E017EA-290B-4845-BD28-0FA4EFC1869B}"/>
              </a:ext>
            </a:extLst>
          </p:cNvPr>
          <p:cNvCxnSpPr>
            <a:cxnSpLocks/>
            <a:stCxn id="198" idx="0"/>
            <a:endCxn id="293" idx="2"/>
          </p:cNvCxnSpPr>
          <p:nvPr/>
        </p:nvCxnSpPr>
        <p:spPr>
          <a:xfrm flipV="1">
            <a:off x="7655926" y="2925062"/>
            <a:ext cx="685914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矢印コネクタ 403">
            <a:extLst>
              <a:ext uri="{FF2B5EF4-FFF2-40B4-BE49-F238E27FC236}">
                <a16:creationId xmlns:a16="http://schemas.microsoft.com/office/drawing/2014/main" id="{FBE9CDD4-5DC1-7D46-9AC5-198CDB57EB3B}"/>
              </a:ext>
            </a:extLst>
          </p:cNvPr>
          <p:cNvCxnSpPr>
            <a:cxnSpLocks/>
            <a:stCxn id="238" idx="0"/>
            <a:endCxn id="297" idx="2"/>
          </p:cNvCxnSpPr>
          <p:nvPr/>
        </p:nvCxnSpPr>
        <p:spPr>
          <a:xfrm flipV="1">
            <a:off x="9048783" y="2941730"/>
            <a:ext cx="2128442" cy="6732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矢印コネクタ 406">
            <a:extLst>
              <a:ext uri="{FF2B5EF4-FFF2-40B4-BE49-F238E27FC236}">
                <a16:creationId xmlns:a16="http://schemas.microsoft.com/office/drawing/2014/main" id="{3469519D-7BD0-0E41-BC99-6107DFCF2C8E}"/>
              </a:ext>
            </a:extLst>
          </p:cNvPr>
          <p:cNvCxnSpPr>
            <a:cxnSpLocks/>
            <a:stCxn id="246" idx="0"/>
            <a:endCxn id="297" idx="2"/>
          </p:cNvCxnSpPr>
          <p:nvPr/>
        </p:nvCxnSpPr>
        <p:spPr>
          <a:xfrm flipV="1">
            <a:off x="9759961" y="2941730"/>
            <a:ext cx="1417264" cy="6684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矢印コネクタ 409">
            <a:extLst>
              <a:ext uri="{FF2B5EF4-FFF2-40B4-BE49-F238E27FC236}">
                <a16:creationId xmlns:a16="http://schemas.microsoft.com/office/drawing/2014/main" id="{D758CCBE-03A1-CB41-A1ED-D526BB90245D}"/>
              </a:ext>
            </a:extLst>
          </p:cNvPr>
          <p:cNvCxnSpPr>
            <a:cxnSpLocks/>
            <a:stCxn id="256" idx="0"/>
            <a:endCxn id="297" idx="2"/>
          </p:cNvCxnSpPr>
          <p:nvPr/>
        </p:nvCxnSpPr>
        <p:spPr>
          <a:xfrm flipV="1">
            <a:off x="10466840" y="2941730"/>
            <a:ext cx="710385" cy="6684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矢印コネクタ 412">
            <a:extLst>
              <a:ext uri="{FF2B5EF4-FFF2-40B4-BE49-F238E27FC236}">
                <a16:creationId xmlns:a16="http://schemas.microsoft.com/office/drawing/2014/main" id="{80AF80C8-8C33-3E49-B1A7-221043D012E6}"/>
              </a:ext>
            </a:extLst>
          </p:cNvPr>
          <p:cNvCxnSpPr>
            <a:cxnSpLocks/>
            <a:stCxn id="268" idx="0"/>
            <a:endCxn id="280" idx="2"/>
          </p:cNvCxnSpPr>
          <p:nvPr/>
        </p:nvCxnSpPr>
        <p:spPr>
          <a:xfrm flipH="1" flipV="1">
            <a:off x="2810541" y="2929786"/>
            <a:ext cx="9081463" cy="6818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83778BCC-BC0B-A24E-B422-FB71A54E6CEA}"/>
              </a:ext>
            </a:extLst>
          </p:cNvPr>
          <p:cNvCxnSpPr>
            <a:cxnSpLocks/>
            <a:stCxn id="159" idx="0"/>
            <a:endCxn id="280" idx="2"/>
          </p:cNvCxnSpPr>
          <p:nvPr/>
        </p:nvCxnSpPr>
        <p:spPr>
          <a:xfrm flipH="1" flipV="1">
            <a:off x="2810541" y="2929786"/>
            <a:ext cx="3482239" cy="6695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矢印コネクタ 423">
            <a:extLst>
              <a:ext uri="{FF2B5EF4-FFF2-40B4-BE49-F238E27FC236}">
                <a16:creationId xmlns:a16="http://schemas.microsoft.com/office/drawing/2014/main" id="{7FBEF3F9-1067-3D41-A5EF-1D0713DED52E}"/>
              </a:ext>
            </a:extLst>
          </p:cNvPr>
          <p:cNvCxnSpPr>
            <a:cxnSpLocks/>
            <a:stCxn id="220" idx="0"/>
            <a:endCxn id="285" idx="2"/>
          </p:cNvCxnSpPr>
          <p:nvPr/>
        </p:nvCxnSpPr>
        <p:spPr>
          <a:xfrm flipH="1" flipV="1">
            <a:off x="6291923" y="2925062"/>
            <a:ext cx="2050774" cy="6742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A0515D48-DDDA-2D44-9F04-3D4E628BB2FF}"/>
              </a:ext>
            </a:extLst>
          </p:cNvPr>
          <p:cNvCxnSpPr>
            <a:cxnSpLocks/>
            <a:stCxn id="268" idx="0"/>
            <a:endCxn id="285" idx="2"/>
          </p:cNvCxnSpPr>
          <p:nvPr/>
        </p:nvCxnSpPr>
        <p:spPr>
          <a:xfrm flipH="1" flipV="1">
            <a:off x="6291923" y="2925062"/>
            <a:ext cx="5600081" cy="6865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矢印コネクタ 430">
            <a:extLst>
              <a:ext uri="{FF2B5EF4-FFF2-40B4-BE49-F238E27FC236}">
                <a16:creationId xmlns:a16="http://schemas.microsoft.com/office/drawing/2014/main" id="{9B328882-6500-7C44-88BC-539CB4582ED7}"/>
              </a:ext>
            </a:extLst>
          </p:cNvPr>
          <p:cNvCxnSpPr>
            <a:cxnSpLocks/>
          </p:cNvCxnSpPr>
          <p:nvPr/>
        </p:nvCxnSpPr>
        <p:spPr>
          <a:xfrm flipH="1" flipV="1">
            <a:off x="-1351413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矢印コネクタ 431">
            <a:extLst>
              <a:ext uri="{FF2B5EF4-FFF2-40B4-BE49-F238E27FC236}">
                <a16:creationId xmlns:a16="http://schemas.microsoft.com/office/drawing/2014/main" id="{7B5FDDE6-22C1-7946-BCF1-1E150A58B768}"/>
              </a:ext>
            </a:extLst>
          </p:cNvPr>
          <p:cNvCxnSpPr>
            <a:cxnSpLocks/>
          </p:cNvCxnSpPr>
          <p:nvPr/>
        </p:nvCxnSpPr>
        <p:spPr>
          <a:xfrm flipV="1">
            <a:off x="-658751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矢印コネクタ 432">
            <a:extLst>
              <a:ext uri="{FF2B5EF4-FFF2-40B4-BE49-F238E27FC236}">
                <a16:creationId xmlns:a16="http://schemas.microsoft.com/office/drawing/2014/main" id="{94CF014E-DCC7-1542-A9D4-622B5F6BFB86}"/>
              </a:ext>
            </a:extLst>
          </p:cNvPr>
          <p:cNvCxnSpPr>
            <a:cxnSpLocks/>
          </p:cNvCxnSpPr>
          <p:nvPr/>
        </p:nvCxnSpPr>
        <p:spPr>
          <a:xfrm flipH="1" flipV="1">
            <a:off x="37107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矢印コネクタ 433">
            <a:extLst>
              <a:ext uri="{FF2B5EF4-FFF2-40B4-BE49-F238E27FC236}">
                <a16:creationId xmlns:a16="http://schemas.microsoft.com/office/drawing/2014/main" id="{D142C58D-6E38-AB48-A5A9-DDDB1771E2F3}"/>
              </a:ext>
            </a:extLst>
          </p:cNvPr>
          <p:cNvCxnSpPr>
            <a:cxnSpLocks/>
          </p:cNvCxnSpPr>
          <p:nvPr/>
        </p:nvCxnSpPr>
        <p:spPr>
          <a:xfrm flipV="1">
            <a:off x="729769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矢印コネクタ 434">
            <a:extLst>
              <a:ext uri="{FF2B5EF4-FFF2-40B4-BE49-F238E27FC236}">
                <a16:creationId xmlns:a16="http://schemas.microsoft.com/office/drawing/2014/main" id="{6BDE5E52-05AC-7D49-AA9A-F776093BAB2C}"/>
              </a:ext>
            </a:extLst>
          </p:cNvPr>
          <p:cNvCxnSpPr>
            <a:cxnSpLocks/>
          </p:cNvCxnSpPr>
          <p:nvPr/>
        </p:nvCxnSpPr>
        <p:spPr>
          <a:xfrm flipH="1" flipV="1">
            <a:off x="1426494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C0845BA9-7FCC-0A43-AC44-470323F9C8AE}"/>
              </a:ext>
            </a:extLst>
          </p:cNvPr>
          <p:cNvCxnSpPr>
            <a:cxnSpLocks/>
          </p:cNvCxnSpPr>
          <p:nvPr/>
        </p:nvCxnSpPr>
        <p:spPr>
          <a:xfrm flipV="1">
            <a:off x="2119156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矢印コネクタ 436">
            <a:extLst>
              <a:ext uri="{FF2B5EF4-FFF2-40B4-BE49-F238E27FC236}">
                <a16:creationId xmlns:a16="http://schemas.microsoft.com/office/drawing/2014/main" id="{D1B9F87D-AA8B-6B47-9CCF-B8A5D5DD8969}"/>
              </a:ext>
            </a:extLst>
          </p:cNvPr>
          <p:cNvCxnSpPr>
            <a:cxnSpLocks/>
          </p:cNvCxnSpPr>
          <p:nvPr/>
        </p:nvCxnSpPr>
        <p:spPr>
          <a:xfrm flipH="1" flipV="1">
            <a:off x="2812321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矢印コネクタ 437">
            <a:extLst>
              <a:ext uri="{FF2B5EF4-FFF2-40B4-BE49-F238E27FC236}">
                <a16:creationId xmlns:a16="http://schemas.microsoft.com/office/drawing/2014/main" id="{3C3D69D8-810D-1841-89AB-09E32AAB00F6}"/>
              </a:ext>
            </a:extLst>
          </p:cNvPr>
          <p:cNvCxnSpPr>
            <a:cxnSpLocks/>
          </p:cNvCxnSpPr>
          <p:nvPr/>
        </p:nvCxnSpPr>
        <p:spPr>
          <a:xfrm flipV="1">
            <a:off x="3504983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矢印コネクタ 438">
            <a:extLst>
              <a:ext uri="{FF2B5EF4-FFF2-40B4-BE49-F238E27FC236}">
                <a16:creationId xmlns:a16="http://schemas.microsoft.com/office/drawing/2014/main" id="{1B0197F5-1E1F-5241-885F-3C4E3CF0F70D}"/>
              </a:ext>
            </a:extLst>
          </p:cNvPr>
          <p:cNvCxnSpPr>
            <a:cxnSpLocks/>
          </p:cNvCxnSpPr>
          <p:nvPr/>
        </p:nvCxnSpPr>
        <p:spPr>
          <a:xfrm flipV="1">
            <a:off x="4203309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矢印コネクタ 439">
            <a:extLst>
              <a:ext uri="{FF2B5EF4-FFF2-40B4-BE49-F238E27FC236}">
                <a16:creationId xmlns:a16="http://schemas.microsoft.com/office/drawing/2014/main" id="{4013CFCB-4640-B241-B023-886B669C8B54}"/>
              </a:ext>
            </a:extLst>
          </p:cNvPr>
          <p:cNvCxnSpPr>
            <a:cxnSpLocks/>
          </p:cNvCxnSpPr>
          <p:nvPr/>
        </p:nvCxnSpPr>
        <p:spPr>
          <a:xfrm flipV="1">
            <a:off x="4888924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1C500015-C230-BA44-9900-C7FBD5A02158}"/>
              </a:ext>
            </a:extLst>
          </p:cNvPr>
          <p:cNvCxnSpPr>
            <a:cxnSpLocks/>
          </p:cNvCxnSpPr>
          <p:nvPr/>
        </p:nvCxnSpPr>
        <p:spPr>
          <a:xfrm flipV="1">
            <a:off x="5591877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58E5A09D-72B6-8A48-BD75-9B6145C95BBC}"/>
              </a:ext>
            </a:extLst>
          </p:cNvPr>
          <p:cNvCxnSpPr>
            <a:cxnSpLocks/>
          </p:cNvCxnSpPr>
          <p:nvPr/>
        </p:nvCxnSpPr>
        <p:spPr>
          <a:xfrm flipV="1">
            <a:off x="6291125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C1282D2-5E74-B54F-A7C2-26F09EAD8F66}"/>
              </a:ext>
            </a:extLst>
          </p:cNvPr>
          <p:cNvCxnSpPr>
            <a:cxnSpLocks/>
          </p:cNvCxnSpPr>
          <p:nvPr/>
        </p:nvCxnSpPr>
        <p:spPr>
          <a:xfrm flipV="1">
            <a:off x="6978948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2E0C810A-A084-1446-A836-94A5C79E17AC}"/>
              </a:ext>
            </a:extLst>
          </p:cNvPr>
          <p:cNvCxnSpPr>
            <a:cxnSpLocks/>
          </p:cNvCxnSpPr>
          <p:nvPr/>
        </p:nvCxnSpPr>
        <p:spPr>
          <a:xfrm flipV="1">
            <a:off x="7654271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1B1A33DF-57E6-DD48-97F2-72A125E3C834}"/>
              </a:ext>
            </a:extLst>
          </p:cNvPr>
          <p:cNvCxnSpPr>
            <a:cxnSpLocks/>
          </p:cNvCxnSpPr>
          <p:nvPr/>
        </p:nvCxnSpPr>
        <p:spPr>
          <a:xfrm flipV="1">
            <a:off x="8341042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ADDB26AA-BBEE-5842-9829-C154F6FBAC44}"/>
              </a:ext>
            </a:extLst>
          </p:cNvPr>
          <p:cNvCxnSpPr>
            <a:cxnSpLocks/>
          </p:cNvCxnSpPr>
          <p:nvPr/>
        </p:nvCxnSpPr>
        <p:spPr>
          <a:xfrm flipV="1">
            <a:off x="9047128" y="229747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CF85869F-68DE-A644-A5D5-7FEA9568A870}"/>
              </a:ext>
            </a:extLst>
          </p:cNvPr>
          <p:cNvCxnSpPr>
            <a:cxnSpLocks/>
          </p:cNvCxnSpPr>
          <p:nvPr/>
        </p:nvCxnSpPr>
        <p:spPr>
          <a:xfrm flipV="1">
            <a:off x="9758306" y="2292709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C654038F-EC5B-3445-A1CC-02805EDF5096}"/>
              </a:ext>
            </a:extLst>
          </p:cNvPr>
          <p:cNvCxnSpPr>
            <a:cxnSpLocks/>
          </p:cNvCxnSpPr>
          <p:nvPr/>
        </p:nvCxnSpPr>
        <p:spPr>
          <a:xfrm flipV="1">
            <a:off x="10465185" y="2292709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1245523C-C837-3C45-BF99-041A3115585E}"/>
              </a:ext>
            </a:extLst>
          </p:cNvPr>
          <p:cNvCxnSpPr>
            <a:cxnSpLocks/>
          </p:cNvCxnSpPr>
          <p:nvPr/>
        </p:nvCxnSpPr>
        <p:spPr>
          <a:xfrm flipV="1">
            <a:off x="11176427" y="2298506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A7E4185-096D-7440-9991-4ECD0335B8FB}"/>
              </a:ext>
            </a:extLst>
          </p:cNvPr>
          <p:cNvCxnSpPr>
            <a:cxnSpLocks/>
          </p:cNvCxnSpPr>
          <p:nvPr/>
        </p:nvCxnSpPr>
        <p:spPr>
          <a:xfrm flipV="1">
            <a:off x="11890349" y="2294155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正方形/長方形 450">
            <a:extLst>
              <a:ext uri="{FF2B5EF4-FFF2-40B4-BE49-F238E27FC236}">
                <a16:creationId xmlns:a16="http://schemas.microsoft.com/office/drawing/2014/main" id="{DF84F9A9-3406-5B47-A3EA-61A7E102B57C}"/>
              </a:ext>
            </a:extLst>
          </p:cNvPr>
          <p:cNvSpPr/>
          <p:nvPr/>
        </p:nvSpPr>
        <p:spPr>
          <a:xfrm>
            <a:off x="-1494715" y="196448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3" name="正方形/長方形 452">
            <a:extLst>
              <a:ext uri="{FF2B5EF4-FFF2-40B4-BE49-F238E27FC236}">
                <a16:creationId xmlns:a16="http://schemas.microsoft.com/office/drawing/2014/main" id="{DE46CC02-1AAA-5148-A1D6-64B0F283A306}"/>
              </a:ext>
            </a:extLst>
          </p:cNvPr>
          <p:cNvSpPr/>
          <p:nvPr/>
        </p:nvSpPr>
        <p:spPr>
          <a:xfrm>
            <a:off x="-799630" y="1974191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B5B21C4C-7912-4E43-BA1C-18AFDD5D5C3F}"/>
              </a:ext>
            </a:extLst>
          </p:cNvPr>
          <p:cNvSpPr/>
          <p:nvPr/>
        </p:nvSpPr>
        <p:spPr>
          <a:xfrm>
            <a:off x="-100382" y="197508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19F3A6CC-4D78-6D4E-87C6-E6EEE5AD9E72}"/>
              </a:ext>
            </a:extLst>
          </p:cNvPr>
          <p:cNvSpPr/>
          <p:nvPr/>
        </p:nvSpPr>
        <p:spPr>
          <a:xfrm>
            <a:off x="576761" y="1968898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5049AC04-874A-EA43-98A8-32B819C88962}"/>
              </a:ext>
            </a:extLst>
          </p:cNvPr>
          <p:cNvSpPr/>
          <p:nvPr/>
        </p:nvSpPr>
        <p:spPr>
          <a:xfrm>
            <a:off x="1267436" y="1965678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B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7" name="正方形/長方形 456">
            <a:extLst>
              <a:ext uri="{FF2B5EF4-FFF2-40B4-BE49-F238E27FC236}">
                <a16:creationId xmlns:a16="http://schemas.microsoft.com/office/drawing/2014/main" id="{243B2086-5B71-8C4F-AE17-437772F7F537}"/>
              </a:ext>
            </a:extLst>
          </p:cNvPr>
          <p:cNvSpPr/>
          <p:nvPr/>
        </p:nvSpPr>
        <p:spPr>
          <a:xfrm>
            <a:off x="1973332" y="1964329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A45D76E8-4EB6-134A-8A85-178075732318}"/>
              </a:ext>
            </a:extLst>
          </p:cNvPr>
          <p:cNvSpPr/>
          <p:nvPr/>
        </p:nvSpPr>
        <p:spPr>
          <a:xfrm>
            <a:off x="2672636" y="1973297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7CBDFB3F-F2F8-9943-A498-FC1F40E0B0D4}"/>
              </a:ext>
            </a:extLst>
          </p:cNvPr>
          <p:cNvSpPr/>
          <p:nvPr/>
        </p:nvSpPr>
        <p:spPr>
          <a:xfrm>
            <a:off x="3357921" y="1969467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0" name="正方形/長方形 459">
            <a:extLst>
              <a:ext uri="{FF2B5EF4-FFF2-40B4-BE49-F238E27FC236}">
                <a16:creationId xmlns:a16="http://schemas.microsoft.com/office/drawing/2014/main" id="{8E366323-4F48-1A45-AF28-CE6963107130}"/>
              </a:ext>
            </a:extLst>
          </p:cNvPr>
          <p:cNvSpPr/>
          <p:nvPr/>
        </p:nvSpPr>
        <p:spPr>
          <a:xfrm>
            <a:off x="4057225" y="197843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FAE73E0A-9716-574E-B8C8-117ECB3F0987}"/>
              </a:ext>
            </a:extLst>
          </p:cNvPr>
          <p:cNvSpPr/>
          <p:nvPr/>
        </p:nvSpPr>
        <p:spPr>
          <a:xfrm>
            <a:off x="4747989" y="1984208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3366B485-2023-384B-847D-3D43CBAFF053}"/>
              </a:ext>
            </a:extLst>
          </p:cNvPr>
          <p:cNvSpPr/>
          <p:nvPr/>
        </p:nvSpPr>
        <p:spPr>
          <a:xfrm>
            <a:off x="5447293" y="199317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5964B01F-D003-4245-97B2-601431754720}"/>
              </a:ext>
            </a:extLst>
          </p:cNvPr>
          <p:cNvSpPr/>
          <p:nvPr/>
        </p:nvSpPr>
        <p:spPr>
          <a:xfrm>
            <a:off x="6135179" y="1997459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1343EC70-0DE0-604D-8D96-68DE22666CFC}"/>
              </a:ext>
            </a:extLst>
          </p:cNvPr>
          <p:cNvSpPr/>
          <p:nvPr/>
        </p:nvSpPr>
        <p:spPr>
          <a:xfrm>
            <a:off x="6834483" y="199317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5" name="正方形/長方形 464">
            <a:extLst>
              <a:ext uri="{FF2B5EF4-FFF2-40B4-BE49-F238E27FC236}">
                <a16:creationId xmlns:a16="http://schemas.microsoft.com/office/drawing/2014/main" id="{5B6CAE71-FC89-3946-A1F7-518DFCAC81F8}"/>
              </a:ext>
            </a:extLst>
          </p:cNvPr>
          <p:cNvSpPr/>
          <p:nvPr/>
        </p:nvSpPr>
        <p:spPr>
          <a:xfrm>
            <a:off x="7519768" y="198934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6" name="正方形/長方形 465">
            <a:extLst>
              <a:ext uri="{FF2B5EF4-FFF2-40B4-BE49-F238E27FC236}">
                <a16:creationId xmlns:a16="http://schemas.microsoft.com/office/drawing/2014/main" id="{640E9FDD-DB23-934F-A7D4-64376412A48B}"/>
              </a:ext>
            </a:extLst>
          </p:cNvPr>
          <p:cNvSpPr/>
          <p:nvPr/>
        </p:nvSpPr>
        <p:spPr>
          <a:xfrm>
            <a:off x="8192568" y="1998313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7" name="正方形/長方形 466">
            <a:extLst>
              <a:ext uri="{FF2B5EF4-FFF2-40B4-BE49-F238E27FC236}">
                <a16:creationId xmlns:a16="http://schemas.microsoft.com/office/drawing/2014/main" id="{6CCCAA31-FB29-654D-90A3-CDDDD41FD34B}"/>
              </a:ext>
            </a:extLst>
          </p:cNvPr>
          <p:cNvSpPr/>
          <p:nvPr/>
        </p:nvSpPr>
        <p:spPr>
          <a:xfrm>
            <a:off x="8896584" y="200408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052B685E-50C2-8143-890E-6E2704674E86}"/>
              </a:ext>
            </a:extLst>
          </p:cNvPr>
          <p:cNvSpPr/>
          <p:nvPr/>
        </p:nvSpPr>
        <p:spPr>
          <a:xfrm>
            <a:off x="9609140" y="2013054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9" name="正方形/長方形 468">
            <a:extLst>
              <a:ext uri="{FF2B5EF4-FFF2-40B4-BE49-F238E27FC236}">
                <a16:creationId xmlns:a16="http://schemas.microsoft.com/office/drawing/2014/main" id="{76ABD8AB-726F-AC4A-AE47-A3FC7971574E}"/>
              </a:ext>
            </a:extLst>
          </p:cNvPr>
          <p:cNvSpPr/>
          <p:nvPr/>
        </p:nvSpPr>
        <p:spPr>
          <a:xfrm>
            <a:off x="10312177" y="2010712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0" name="正方形/長方形 469">
            <a:extLst>
              <a:ext uri="{FF2B5EF4-FFF2-40B4-BE49-F238E27FC236}">
                <a16:creationId xmlns:a16="http://schemas.microsoft.com/office/drawing/2014/main" id="{2C5481A9-FC4B-7B44-9808-681678D3EFBF}"/>
              </a:ext>
            </a:extLst>
          </p:cNvPr>
          <p:cNvSpPr/>
          <p:nvPr/>
        </p:nvSpPr>
        <p:spPr>
          <a:xfrm>
            <a:off x="11020260" y="199317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1" name="正方形/長方形 470">
            <a:extLst>
              <a:ext uri="{FF2B5EF4-FFF2-40B4-BE49-F238E27FC236}">
                <a16:creationId xmlns:a16="http://schemas.microsoft.com/office/drawing/2014/main" id="{9CF98210-A7B3-274E-8839-E96BC75FC604}"/>
              </a:ext>
            </a:extLst>
          </p:cNvPr>
          <p:cNvSpPr/>
          <p:nvPr/>
        </p:nvSpPr>
        <p:spPr>
          <a:xfrm>
            <a:off x="11736549" y="1990834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2" name="正方形/長方形 471">
            <a:extLst>
              <a:ext uri="{FF2B5EF4-FFF2-40B4-BE49-F238E27FC236}">
                <a16:creationId xmlns:a16="http://schemas.microsoft.com/office/drawing/2014/main" id="{DB9894EE-5358-0346-BDEE-118A6CD9A27C}"/>
              </a:ext>
            </a:extLst>
          </p:cNvPr>
          <p:cNvSpPr/>
          <p:nvPr/>
        </p:nvSpPr>
        <p:spPr>
          <a:xfrm>
            <a:off x="-2449258" y="3617032"/>
            <a:ext cx="8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 err="1">
                <a:solidFill>
                  <a:srgbClr val="454545"/>
                </a:solidFill>
                <a:effectLst/>
                <a:latin typeface="Apple Braille Pinpoint 8 Dot" pitchFamily="2" charset="0"/>
                <a:cs typeface="Arial" panose="020B0604020202020204" pitchFamily="34" charset="0"/>
              </a:rPr>
              <a:t>BiLSTM</a:t>
            </a:r>
            <a:endParaRPr lang="en" altLang="ja-JP" sz="1600" dirty="0">
              <a:solidFill>
                <a:srgbClr val="454545"/>
              </a:solidFill>
              <a:effectLst/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3" name="正方形/長方形 472">
            <a:extLst>
              <a:ext uri="{FF2B5EF4-FFF2-40B4-BE49-F238E27FC236}">
                <a16:creationId xmlns:a16="http://schemas.microsoft.com/office/drawing/2014/main" id="{D8C68060-B7BC-D84D-9E6F-385342FCEE5E}"/>
              </a:ext>
            </a:extLst>
          </p:cNvPr>
          <p:cNvSpPr/>
          <p:nvPr/>
        </p:nvSpPr>
        <p:spPr>
          <a:xfrm>
            <a:off x="-2443872" y="2959568"/>
            <a:ext cx="8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effectLst/>
                <a:latin typeface="Apple Braille Pinpoint 8 Dot" pitchFamily="2" charset="0"/>
                <a:cs typeface="Arial" panose="020B0604020202020204" pitchFamily="34" charset="0"/>
              </a:rPr>
              <a:t>GCN</a:t>
            </a:r>
          </a:p>
        </p:txBody>
      </p:sp>
      <p:sp>
        <p:nvSpPr>
          <p:cNvPr id="474" name="正方形/長方形 473">
            <a:extLst>
              <a:ext uri="{FF2B5EF4-FFF2-40B4-BE49-F238E27FC236}">
                <a16:creationId xmlns:a16="http://schemas.microsoft.com/office/drawing/2014/main" id="{21BF4BF4-818E-F640-97F0-1F534BA310AC}"/>
              </a:ext>
            </a:extLst>
          </p:cNvPr>
          <p:cNvSpPr/>
          <p:nvPr/>
        </p:nvSpPr>
        <p:spPr>
          <a:xfrm>
            <a:off x="-2449146" y="4161353"/>
            <a:ext cx="8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Embed</a:t>
            </a:r>
            <a:endParaRPr lang="en" altLang="ja-JP" sz="1600" dirty="0">
              <a:solidFill>
                <a:srgbClr val="454545"/>
              </a:solidFill>
              <a:effectLst/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1B65B8BD-F964-1045-9FBD-2AD3270C662B}"/>
              </a:ext>
            </a:extLst>
          </p:cNvPr>
          <p:cNvSpPr/>
          <p:nvPr/>
        </p:nvSpPr>
        <p:spPr>
          <a:xfrm>
            <a:off x="-2468326" y="4629454"/>
            <a:ext cx="8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Tokens</a:t>
            </a:r>
            <a:endParaRPr lang="en" altLang="ja-JP" sz="1600" dirty="0">
              <a:solidFill>
                <a:srgbClr val="454545"/>
              </a:solidFill>
              <a:effectLst/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6" name="正方形/長方形 475">
            <a:extLst>
              <a:ext uri="{FF2B5EF4-FFF2-40B4-BE49-F238E27FC236}">
                <a16:creationId xmlns:a16="http://schemas.microsoft.com/office/drawing/2014/main" id="{D6CB0506-EFD5-BC47-BB28-29E5C2774CFA}"/>
              </a:ext>
            </a:extLst>
          </p:cNvPr>
          <p:cNvSpPr/>
          <p:nvPr/>
        </p:nvSpPr>
        <p:spPr>
          <a:xfrm>
            <a:off x="-2444542" y="5674109"/>
            <a:ext cx="1443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Dependencies</a:t>
            </a:r>
            <a:endParaRPr lang="en" altLang="ja-JP" sz="1600" dirty="0">
              <a:solidFill>
                <a:srgbClr val="454545"/>
              </a:solidFill>
              <a:effectLst/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7" name="正方形/長方形 476">
            <a:extLst>
              <a:ext uri="{FF2B5EF4-FFF2-40B4-BE49-F238E27FC236}">
                <a16:creationId xmlns:a16="http://schemas.microsoft.com/office/drawing/2014/main" id="{18C3CD35-CF21-E648-AD4C-84551E558E77}"/>
              </a:ext>
            </a:extLst>
          </p:cNvPr>
          <p:cNvSpPr/>
          <p:nvPr/>
        </p:nvSpPr>
        <p:spPr>
          <a:xfrm>
            <a:off x="-2444542" y="1988200"/>
            <a:ext cx="8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effectLst/>
                <a:latin typeface="Apple Braille Pinpoint 8 Dot" pitchFamily="2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1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7CDD75A-64BA-D94E-BFDB-B8ABF3D0624D}"/>
              </a:ext>
            </a:extLst>
          </p:cNvPr>
          <p:cNvSpPr/>
          <p:nvPr/>
        </p:nvSpPr>
        <p:spPr>
          <a:xfrm>
            <a:off x="-1549566" y="2550984"/>
            <a:ext cx="548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as</a:t>
            </a:r>
            <a:endParaRPr lang="en" altLang="ja-JP" sz="1600" dirty="0">
              <a:solidFill>
                <a:srgbClr val="454545"/>
              </a:solidFill>
              <a:effectLst/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0C5E0C-5DEA-F34F-B27F-FD3629FC34E2}"/>
              </a:ext>
            </a:extLst>
          </p:cNvPr>
          <p:cNvSpPr/>
          <p:nvPr/>
        </p:nvSpPr>
        <p:spPr>
          <a:xfrm>
            <a:off x="-802686" y="2546212"/>
            <a:ext cx="270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a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62B4BE-FA4E-0E4A-A299-92CD5F641143}"/>
              </a:ext>
            </a:extLst>
          </p:cNvPr>
          <p:cNvSpPr/>
          <p:nvPr/>
        </p:nvSpPr>
        <p:spPr>
          <a:xfrm>
            <a:off x="-296523" y="2547462"/>
            <a:ext cx="746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result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9DFAAC-0A5E-0C46-928E-1A4085510ABA}"/>
              </a:ext>
            </a:extLst>
          </p:cNvPr>
          <p:cNvSpPr/>
          <p:nvPr/>
        </p:nvSpPr>
        <p:spPr>
          <a:xfrm>
            <a:off x="622558" y="2556250"/>
            <a:ext cx="27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, 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8E03DDE-D8E4-D84B-AD2C-C7E57B958183}"/>
              </a:ext>
            </a:extLst>
          </p:cNvPr>
          <p:cNvSpPr/>
          <p:nvPr/>
        </p:nvSpPr>
        <p:spPr>
          <a:xfrm>
            <a:off x="1274084" y="2546400"/>
            <a:ext cx="319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it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27C37E-D42D-6A43-B59A-1F70A763615C}"/>
              </a:ext>
            </a:extLst>
          </p:cNvPr>
          <p:cNvSpPr/>
          <p:nvPr/>
        </p:nvSpPr>
        <p:spPr>
          <a:xfrm>
            <a:off x="1961351" y="2546212"/>
            <a:ext cx="458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is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033E7D-2909-C04B-9063-BB5DDFCF16C4}"/>
              </a:ext>
            </a:extLst>
          </p:cNvPr>
          <p:cNvSpPr/>
          <p:nvPr/>
        </p:nvSpPr>
        <p:spPr>
          <a:xfrm>
            <a:off x="2562146" y="2546212"/>
            <a:ext cx="773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clear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6EA311-5080-1B49-B4E8-BD97BFEEEDBE}"/>
              </a:ext>
            </a:extLst>
          </p:cNvPr>
          <p:cNvSpPr/>
          <p:nvPr/>
        </p:nvSpPr>
        <p:spPr>
          <a:xfrm>
            <a:off x="3281337" y="2546627"/>
            <a:ext cx="572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that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9F76D9-CE1F-5E46-B001-50D2E0C0271C}"/>
              </a:ext>
            </a:extLst>
          </p:cNvPr>
          <p:cNvSpPr/>
          <p:nvPr/>
        </p:nvSpPr>
        <p:spPr>
          <a:xfrm>
            <a:off x="3884494" y="2546212"/>
            <a:ext cx="875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people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DA9DAEF-9065-D046-83CE-AF9733A69481}"/>
              </a:ext>
            </a:extLst>
          </p:cNvPr>
          <p:cNvSpPr/>
          <p:nvPr/>
        </p:nvSpPr>
        <p:spPr>
          <a:xfrm>
            <a:off x="4688814" y="2546212"/>
            <a:ext cx="594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can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78352A-659B-AC46-AC0B-F31461EFB1E6}"/>
              </a:ext>
            </a:extLst>
          </p:cNvPr>
          <p:cNvSpPr/>
          <p:nvPr/>
        </p:nvSpPr>
        <p:spPr>
          <a:xfrm>
            <a:off x="5246705" y="2546212"/>
            <a:ext cx="784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freely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E5B4DEC9-1979-E545-959F-DF9B05B7FA51}"/>
              </a:ext>
            </a:extLst>
          </p:cNvPr>
          <p:cNvSpPr/>
          <p:nvPr/>
        </p:nvSpPr>
        <p:spPr>
          <a:xfrm>
            <a:off x="5860159" y="2542273"/>
            <a:ext cx="1092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 express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F443584-1664-2D4B-B124-15CF68FB15B1}"/>
              </a:ext>
            </a:extLst>
          </p:cNvPr>
          <p:cNvSpPr/>
          <p:nvPr/>
        </p:nvSpPr>
        <p:spPr>
          <a:xfrm>
            <a:off x="6726767" y="2556250"/>
            <a:ext cx="609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their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E06579C-2237-5D45-88DB-C18F49C437CD}"/>
              </a:ext>
            </a:extLst>
          </p:cNvPr>
          <p:cNvSpPr/>
          <p:nvPr/>
        </p:nvSpPr>
        <p:spPr>
          <a:xfrm>
            <a:off x="7190071" y="2542273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patriotic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E3B969-3B95-C04C-A9C3-33D76745E25F}"/>
              </a:ext>
            </a:extLst>
          </p:cNvPr>
          <p:cNvSpPr/>
          <p:nvPr/>
        </p:nvSpPr>
        <p:spPr>
          <a:xfrm>
            <a:off x="7996186" y="2542273"/>
            <a:ext cx="86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feelings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6EC84E-C34B-0B46-AB40-83728C409BD2}"/>
              </a:ext>
            </a:extLst>
          </p:cNvPr>
          <p:cNvSpPr/>
          <p:nvPr/>
        </p:nvSpPr>
        <p:spPr>
          <a:xfrm>
            <a:off x="8719911" y="2544547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during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1408E4-4714-B345-871E-BB36CCAFFD6D}"/>
              </a:ext>
            </a:extLst>
          </p:cNvPr>
          <p:cNvSpPr/>
          <p:nvPr/>
        </p:nvSpPr>
        <p:spPr>
          <a:xfrm>
            <a:off x="9483960" y="2542273"/>
            <a:ext cx="906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Inter-</a:t>
            </a:r>
          </a:p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national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F7A6BB1-8300-AA4E-B359-2AB27CFB8990}"/>
              </a:ext>
            </a:extLst>
          </p:cNvPr>
          <p:cNvSpPr/>
          <p:nvPr/>
        </p:nvSpPr>
        <p:spPr>
          <a:xfrm>
            <a:off x="10267570" y="2544547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sports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A27474-9128-454D-AB00-CA4121778C99}"/>
              </a:ext>
            </a:extLst>
          </p:cNvPr>
          <p:cNvSpPr/>
          <p:nvPr/>
        </p:nvSpPr>
        <p:spPr>
          <a:xfrm>
            <a:off x="10908546" y="2542273"/>
            <a:ext cx="752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events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8AE5FB-BC46-554D-8632-585D462B4F4A}"/>
              </a:ext>
            </a:extLst>
          </p:cNvPr>
          <p:cNvSpPr/>
          <p:nvPr/>
        </p:nvSpPr>
        <p:spPr>
          <a:xfrm>
            <a:off x="11770226" y="2479363"/>
            <a:ext cx="2263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.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cxnSp>
        <p:nvCxnSpPr>
          <p:cNvPr id="431" name="直線矢印コネクタ 430">
            <a:extLst>
              <a:ext uri="{FF2B5EF4-FFF2-40B4-BE49-F238E27FC236}">
                <a16:creationId xmlns:a16="http://schemas.microsoft.com/office/drawing/2014/main" id="{9B328882-6500-7C44-88BC-539CB4582ED7}"/>
              </a:ext>
            </a:extLst>
          </p:cNvPr>
          <p:cNvCxnSpPr>
            <a:cxnSpLocks/>
          </p:cNvCxnSpPr>
          <p:nvPr/>
        </p:nvCxnSpPr>
        <p:spPr>
          <a:xfrm flipH="1" flipV="1">
            <a:off x="-1351413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矢印コネクタ 431">
            <a:extLst>
              <a:ext uri="{FF2B5EF4-FFF2-40B4-BE49-F238E27FC236}">
                <a16:creationId xmlns:a16="http://schemas.microsoft.com/office/drawing/2014/main" id="{7B5FDDE6-22C1-7946-BCF1-1E150A58B768}"/>
              </a:ext>
            </a:extLst>
          </p:cNvPr>
          <p:cNvCxnSpPr>
            <a:cxnSpLocks/>
          </p:cNvCxnSpPr>
          <p:nvPr/>
        </p:nvCxnSpPr>
        <p:spPr>
          <a:xfrm flipV="1">
            <a:off x="-658751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矢印コネクタ 432">
            <a:extLst>
              <a:ext uri="{FF2B5EF4-FFF2-40B4-BE49-F238E27FC236}">
                <a16:creationId xmlns:a16="http://schemas.microsoft.com/office/drawing/2014/main" id="{94CF014E-DCC7-1542-A9D4-622B5F6BFB86}"/>
              </a:ext>
            </a:extLst>
          </p:cNvPr>
          <p:cNvCxnSpPr>
            <a:cxnSpLocks/>
          </p:cNvCxnSpPr>
          <p:nvPr/>
        </p:nvCxnSpPr>
        <p:spPr>
          <a:xfrm flipH="1" flipV="1">
            <a:off x="37107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矢印コネクタ 433">
            <a:extLst>
              <a:ext uri="{FF2B5EF4-FFF2-40B4-BE49-F238E27FC236}">
                <a16:creationId xmlns:a16="http://schemas.microsoft.com/office/drawing/2014/main" id="{D142C58D-6E38-AB48-A5A9-DDDB1771E2F3}"/>
              </a:ext>
            </a:extLst>
          </p:cNvPr>
          <p:cNvCxnSpPr>
            <a:cxnSpLocks/>
          </p:cNvCxnSpPr>
          <p:nvPr/>
        </p:nvCxnSpPr>
        <p:spPr>
          <a:xfrm flipV="1">
            <a:off x="729769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矢印コネクタ 434">
            <a:extLst>
              <a:ext uri="{FF2B5EF4-FFF2-40B4-BE49-F238E27FC236}">
                <a16:creationId xmlns:a16="http://schemas.microsoft.com/office/drawing/2014/main" id="{6BDE5E52-05AC-7D49-AA9A-F776093BAB2C}"/>
              </a:ext>
            </a:extLst>
          </p:cNvPr>
          <p:cNvCxnSpPr>
            <a:cxnSpLocks/>
          </p:cNvCxnSpPr>
          <p:nvPr/>
        </p:nvCxnSpPr>
        <p:spPr>
          <a:xfrm flipH="1" flipV="1">
            <a:off x="1426494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C0845BA9-7FCC-0A43-AC44-470323F9C8AE}"/>
              </a:ext>
            </a:extLst>
          </p:cNvPr>
          <p:cNvCxnSpPr>
            <a:cxnSpLocks/>
          </p:cNvCxnSpPr>
          <p:nvPr/>
        </p:nvCxnSpPr>
        <p:spPr>
          <a:xfrm flipV="1">
            <a:off x="2119156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矢印コネクタ 436">
            <a:extLst>
              <a:ext uri="{FF2B5EF4-FFF2-40B4-BE49-F238E27FC236}">
                <a16:creationId xmlns:a16="http://schemas.microsoft.com/office/drawing/2014/main" id="{D1B9F87D-AA8B-6B47-9CCF-B8A5D5DD8969}"/>
              </a:ext>
            </a:extLst>
          </p:cNvPr>
          <p:cNvCxnSpPr>
            <a:cxnSpLocks/>
          </p:cNvCxnSpPr>
          <p:nvPr/>
        </p:nvCxnSpPr>
        <p:spPr>
          <a:xfrm flipH="1" flipV="1">
            <a:off x="2812321" y="2286562"/>
            <a:ext cx="1721" cy="2814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矢印コネクタ 437">
            <a:extLst>
              <a:ext uri="{FF2B5EF4-FFF2-40B4-BE49-F238E27FC236}">
                <a16:creationId xmlns:a16="http://schemas.microsoft.com/office/drawing/2014/main" id="{3C3D69D8-810D-1841-89AB-09E32AAB00F6}"/>
              </a:ext>
            </a:extLst>
          </p:cNvPr>
          <p:cNvCxnSpPr>
            <a:cxnSpLocks/>
          </p:cNvCxnSpPr>
          <p:nvPr/>
        </p:nvCxnSpPr>
        <p:spPr>
          <a:xfrm flipV="1">
            <a:off x="3504983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矢印コネクタ 438">
            <a:extLst>
              <a:ext uri="{FF2B5EF4-FFF2-40B4-BE49-F238E27FC236}">
                <a16:creationId xmlns:a16="http://schemas.microsoft.com/office/drawing/2014/main" id="{1B0197F5-1E1F-5241-885F-3C4E3CF0F70D}"/>
              </a:ext>
            </a:extLst>
          </p:cNvPr>
          <p:cNvCxnSpPr>
            <a:cxnSpLocks/>
          </p:cNvCxnSpPr>
          <p:nvPr/>
        </p:nvCxnSpPr>
        <p:spPr>
          <a:xfrm flipV="1">
            <a:off x="4203309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矢印コネクタ 439">
            <a:extLst>
              <a:ext uri="{FF2B5EF4-FFF2-40B4-BE49-F238E27FC236}">
                <a16:creationId xmlns:a16="http://schemas.microsoft.com/office/drawing/2014/main" id="{4013CFCB-4640-B241-B023-886B669C8B54}"/>
              </a:ext>
            </a:extLst>
          </p:cNvPr>
          <p:cNvCxnSpPr>
            <a:cxnSpLocks/>
          </p:cNvCxnSpPr>
          <p:nvPr/>
        </p:nvCxnSpPr>
        <p:spPr>
          <a:xfrm flipV="1">
            <a:off x="4888924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1C500015-C230-BA44-9900-C7FBD5A02158}"/>
              </a:ext>
            </a:extLst>
          </p:cNvPr>
          <p:cNvCxnSpPr>
            <a:cxnSpLocks/>
          </p:cNvCxnSpPr>
          <p:nvPr/>
        </p:nvCxnSpPr>
        <p:spPr>
          <a:xfrm flipV="1">
            <a:off x="5591877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58E5A09D-72B6-8A48-BD75-9B6145C95BBC}"/>
              </a:ext>
            </a:extLst>
          </p:cNvPr>
          <p:cNvCxnSpPr>
            <a:cxnSpLocks/>
          </p:cNvCxnSpPr>
          <p:nvPr/>
        </p:nvCxnSpPr>
        <p:spPr>
          <a:xfrm flipV="1">
            <a:off x="6291125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C1282D2-5E74-B54F-A7C2-26F09EAD8F66}"/>
              </a:ext>
            </a:extLst>
          </p:cNvPr>
          <p:cNvCxnSpPr>
            <a:cxnSpLocks/>
          </p:cNvCxnSpPr>
          <p:nvPr/>
        </p:nvCxnSpPr>
        <p:spPr>
          <a:xfrm flipV="1">
            <a:off x="6978948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2E0C810A-A084-1446-A836-94A5C79E17AC}"/>
              </a:ext>
            </a:extLst>
          </p:cNvPr>
          <p:cNvCxnSpPr>
            <a:cxnSpLocks/>
          </p:cNvCxnSpPr>
          <p:nvPr/>
        </p:nvCxnSpPr>
        <p:spPr>
          <a:xfrm flipV="1">
            <a:off x="7654271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1B1A33DF-57E6-DD48-97F2-72A125E3C834}"/>
              </a:ext>
            </a:extLst>
          </p:cNvPr>
          <p:cNvCxnSpPr>
            <a:cxnSpLocks/>
          </p:cNvCxnSpPr>
          <p:nvPr/>
        </p:nvCxnSpPr>
        <p:spPr>
          <a:xfrm flipV="1">
            <a:off x="8341042" y="228183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ADDB26AA-BBEE-5842-9829-C154F6FBAC44}"/>
              </a:ext>
            </a:extLst>
          </p:cNvPr>
          <p:cNvCxnSpPr>
            <a:cxnSpLocks/>
          </p:cNvCxnSpPr>
          <p:nvPr/>
        </p:nvCxnSpPr>
        <p:spPr>
          <a:xfrm flipV="1">
            <a:off x="9047128" y="2297478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CF85869F-68DE-A644-A5D5-7FEA9568A870}"/>
              </a:ext>
            </a:extLst>
          </p:cNvPr>
          <p:cNvCxnSpPr>
            <a:cxnSpLocks/>
          </p:cNvCxnSpPr>
          <p:nvPr/>
        </p:nvCxnSpPr>
        <p:spPr>
          <a:xfrm flipV="1">
            <a:off x="9758306" y="2292709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C654038F-EC5B-3445-A1CC-02805EDF5096}"/>
              </a:ext>
            </a:extLst>
          </p:cNvPr>
          <p:cNvCxnSpPr>
            <a:cxnSpLocks/>
          </p:cNvCxnSpPr>
          <p:nvPr/>
        </p:nvCxnSpPr>
        <p:spPr>
          <a:xfrm flipV="1">
            <a:off x="10465185" y="2292709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1245523C-C837-3C45-BF99-041A3115585E}"/>
              </a:ext>
            </a:extLst>
          </p:cNvPr>
          <p:cNvCxnSpPr>
            <a:cxnSpLocks/>
          </p:cNvCxnSpPr>
          <p:nvPr/>
        </p:nvCxnSpPr>
        <p:spPr>
          <a:xfrm flipV="1">
            <a:off x="11176427" y="2298506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A7E4185-096D-7440-9991-4ECD0335B8FB}"/>
              </a:ext>
            </a:extLst>
          </p:cNvPr>
          <p:cNvCxnSpPr>
            <a:cxnSpLocks/>
          </p:cNvCxnSpPr>
          <p:nvPr/>
        </p:nvCxnSpPr>
        <p:spPr>
          <a:xfrm flipV="1">
            <a:off x="11890349" y="2294155"/>
            <a:ext cx="2578" cy="2832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正方形/長方形 450">
            <a:extLst>
              <a:ext uri="{FF2B5EF4-FFF2-40B4-BE49-F238E27FC236}">
                <a16:creationId xmlns:a16="http://schemas.microsoft.com/office/drawing/2014/main" id="{DF84F9A9-3406-5B47-A3EA-61A7E102B57C}"/>
              </a:ext>
            </a:extLst>
          </p:cNvPr>
          <p:cNvSpPr/>
          <p:nvPr/>
        </p:nvSpPr>
        <p:spPr>
          <a:xfrm>
            <a:off x="-1494715" y="196448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3" name="正方形/長方形 452">
            <a:extLst>
              <a:ext uri="{FF2B5EF4-FFF2-40B4-BE49-F238E27FC236}">
                <a16:creationId xmlns:a16="http://schemas.microsoft.com/office/drawing/2014/main" id="{DE46CC02-1AAA-5148-A1D6-64B0F283A306}"/>
              </a:ext>
            </a:extLst>
          </p:cNvPr>
          <p:cNvSpPr/>
          <p:nvPr/>
        </p:nvSpPr>
        <p:spPr>
          <a:xfrm>
            <a:off x="-799630" y="1974191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B5B21C4C-7912-4E43-BA1C-18AFDD5D5C3F}"/>
              </a:ext>
            </a:extLst>
          </p:cNvPr>
          <p:cNvSpPr/>
          <p:nvPr/>
        </p:nvSpPr>
        <p:spPr>
          <a:xfrm>
            <a:off x="-100382" y="197508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19F3A6CC-4D78-6D4E-87C6-E6EEE5AD9E72}"/>
              </a:ext>
            </a:extLst>
          </p:cNvPr>
          <p:cNvSpPr/>
          <p:nvPr/>
        </p:nvSpPr>
        <p:spPr>
          <a:xfrm>
            <a:off x="576761" y="1968898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5049AC04-874A-EA43-98A8-32B819C88962}"/>
              </a:ext>
            </a:extLst>
          </p:cNvPr>
          <p:cNvSpPr/>
          <p:nvPr/>
        </p:nvSpPr>
        <p:spPr>
          <a:xfrm>
            <a:off x="1267436" y="1965678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B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7" name="正方形/長方形 456">
            <a:extLst>
              <a:ext uri="{FF2B5EF4-FFF2-40B4-BE49-F238E27FC236}">
                <a16:creationId xmlns:a16="http://schemas.microsoft.com/office/drawing/2014/main" id="{243B2086-5B71-8C4F-AE17-437772F7F537}"/>
              </a:ext>
            </a:extLst>
          </p:cNvPr>
          <p:cNvSpPr/>
          <p:nvPr/>
        </p:nvSpPr>
        <p:spPr>
          <a:xfrm>
            <a:off x="1973332" y="1964329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A45D76E8-4EB6-134A-8A85-178075732318}"/>
              </a:ext>
            </a:extLst>
          </p:cNvPr>
          <p:cNvSpPr/>
          <p:nvPr/>
        </p:nvSpPr>
        <p:spPr>
          <a:xfrm>
            <a:off x="2672636" y="1973297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7CBDFB3F-F2F8-9943-A498-FC1F40E0B0D4}"/>
              </a:ext>
            </a:extLst>
          </p:cNvPr>
          <p:cNvSpPr/>
          <p:nvPr/>
        </p:nvSpPr>
        <p:spPr>
          <a:xfrm>
            <a:off x="3357921" y="1969467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0" name="正方形/長方形 459">
            <a:extLst>
              <a:ext uri="{FF2B5EF4-FFF2-40B4-BE49-F238E27FC236}">
                <a16:creationId xmlns:a16="http://schemas.microsoft.com/office/drawing/2014/main" id="{8E366323-4F48-1A45-AF28-CE6963107130}"/>
              </a:ext>
            </a:extLst>
          </p:cNvPr>
          <p:cNvSpPr/>
          <p:nvPr/>
        </p:nvSpPr>
        <p:spPr>
          <a:xfrm>
            <a:off x="4057225" y="197843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FAE73E0A-9716-574E-B8C8-117ECB3F0987}"/>
              </a:ext>
            </a:extLst>
          </p:cNvPr>
          <p:cNvSpPr/>
          <p:nvPr/>
        </p:nvSpPr>
        <p:spPr>
          <a:xfrm>
            <a:off x="4747989" y="1984208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3366B485-2023-384B-847D-3D43CBAFF053}"/>
              </a:ext>
            </a:extLst>
          </p:cNvPr>
          <p:cNvSpPr/>
          <p:nvPr/>
        </p:nvSpPr>
        <p:spPr>
          <a:xfrm>
            <a:off x="5447293" y="199317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5964B01F-D003-4245-97B2-601431754720}"/>
              </a:ext>
            </a:extLst>
          </p:cNvPr>
          <p:cNvSpPr/>
          <p:nvPr/>
        </p:nvSpPr>
        <p:spPr>
          <a:xfrm>
            <a:off x="6135179" y="1997459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1343EC70-0DE0-604D-8D96-68DE22666CFC}"/>
              </a:ext>
            </a:extLst>
          </p:cNvPr>
          <p:cNvSpPr/>
          <p:nvPr/>
        </p:nvSpPr>
        <p:spPr>
          <a:xfrm>
            <a:off x="6834483" y="199317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5" name="正方形/長方形 464">
            <a:extLst>
              <a:ext uri="{FF2B5EF4-FFF2-40B4-BE49-F238E27FC236}">
                <a16:creationId xmlns:a16="http://schemas.microsoft.com/office/drawing/2014/main" id="{5B6CAE71-FC89-3946-A1F7-518DFCAC81F8}"/>
              </a:ext>
            </a:extLst>
          </p:cNvPr>
          <p:cNvSpPr/>
          <p:nvPr/>
        </p:nvSpPr>
        <p:spPr>
          <a:xfrm>
            <a:off x="7519768" y="1989345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6" name="正方形/長方形 465">
            <a:extLst>
              <a:ext uri="{FF2B5EF4-FFF2-40B4-BE49-F238E27FC236}">
                <a16:creationId xmlns:a16="http://schemas.microsoft.com/office/drawing/2014/main" id="{640E9FDD-DB23-934F-A7D4-64376412A48B}"/>
              </a:ext>
            </a:extLst>
          </p:cNvPr>
          <p:cNvSpPr/>
          <p:nvPr/>
        </p:nvSpPr>
        <p:spPr>
          <a:xfrm>
            <a:off x="8192568" y="1998313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7" name="正方形/長方形 466">
            <a:extLst>
              <a:ext uri="{FF2B5EF4-FFF2-40B4-BE49-F238E27FC236}">
                <a16:creationId xmlns:a16="http://schemas.microsoft.com/office/drawing/2014/main" id="{6CCCAA31-FB29-654D-90A3-CDDDD41FD34B}"/>
              </a:ext>
            </a:extLst>
          </p:cNvPr>
          <p:cNvSpPr/>
          <p:nvPr/>
        </p:nvSpPr>
        <p:spPr>
          <a:xfrm>
            <a:off x="8896584" y="200408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052B685E-50C2-8143-890E-6E2704674E86}"/>
              </a:ext>
            </a:extLst>
          </p:cNvPr>
          <p:cNvSpPr/>
          <p:nvPr/>
        </p:nvSpPr>
        <p:spPr>
          <a:xfrm>
            <a:off x="9609140" y="2013054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69" name="正方形/長方形 468">
            <a:extLst>
              <a:ext uri="{FF2B5EF4-FFF2-40B4-BE49-F238E27FC236}">
                <a16:creationId xmlns:a16="http://schemas.microsoft.com/office/drawing/2014/main" id="{76ABD8AB-726F-AC4A-AE47-A3FC7971574E}"/>
              </a:ext>
            </a:extLst>
          </p:cNvPr>
          <p:cNvSpPr/>
          <p:nvPr/>
        </p:nvSpPr>
        <p:spPr>
          <a:xfrm>
            <a:off x="10312177" y="2010712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0" name="正方形/長方形 469">
            <a:extLst>
              <a:ext uri="{FF2B5EF4-FFF2-40B4-BE49-F238E27FC236}">
                <a16:creationId xmlns:a16="http://schemas.microsoft.com/office/drawing/2014/main" id="{2C5481A9-FC4B-7B44-9808-681678D3EFBF}"/>
              </a:ext>
            </a:extLst>
          </p:cNvPr>
          <p:cNvSpPr/>
          <p:nvPr/>
        </p:nvSpPr>
        <p:spPr>
          <a:xfrm>
            <a:off x="11020260" y="1993176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FF0000"/>
                </a:solidFill>
                <a:latin typeface="Apple Braille Pinpoint 8 Dot" pitchFamily="2" charset="0"/>
                <a:cs typeface="Arial" panose="020B0604020202020204" pitchFamily="34" charset="0"/>
              </a:rPr>
              <a:t>I</a:t>
            </a:r>
            <a:endParaRPr lang="ja-JP" altLang="en-US" sz="1600">
              <a:solidFill>
                <a:srgbClr val="FF0000"/>
              </a:solidFill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1" name="正方形/長方形 470">
            <a:extLst>
              <a:ext uri="{FF2B5EF4-FFF2-40B4-BE49-F238E27FC236}">
                <a16:creationId xmlns:a16="http://schemas.microsoft.com/office/drawing/2014/main" id="{9CF98210-A7B3-274E-8839-E96BC75FC604}"/>
              </a:ext>
            </a:extLst>
          </p:cNvPr>
          <p:cNvSpPr/>
          <p:nvPr/>
        </p:nvSpPr>
        <p:spPr>
          <a:xfrm>
            <a:off x="11736549" y="1990834"/>
            <a:ext cx="30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O</a:t>
            </a:r>
            <a:endParaRPr lang="ja-JP" altLang="en-US" sz="1600"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1B65B8BD-F964-1045-9FBD-2AD3270C662B}"/>
              </a:ext>
            </a:extLst>
          </p:cNvPr>
          <p:cNvSpPr/>
          <p:nvPr/>
        </p:nvSpPr>
        <p:spPr>
          <a:xfrm>
            <a:off x="-2468326" y="2542273"/>
            <a:ext cx="8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latin typeface="Apple Braille Pinpoint 8 Dot" pitchFamily="2" charset="0"/>
                <a:cs typeface="Arial" panose="020B0604020202020204" pitchFamily="34" charset="0"/>
              </a:rPr>
              <a:t>Input</a:t>
            </a:r>
            <a:endParaRPr lang="en" altLang="ja-JP" sz="1600" dirty="0">
              <a:solidFill>
                <a:srgbClr val="454545"/>
              </a:solidFill>
              <a:effectLst/>
              <a:latin typeface="Apple Braille Pinpoint 8 Dot" pitchFamily="2" charset="0"/>
              <a:cs typeface="Arial" panose="020B0604020202020204" pitchFamily="34" charset="0"/>
            </a:endParaRPr>
          </a:p>
        </p:txBody>
      </p:sp>
      <p:sp>
        <p:nvSpPr>
          <p:cNvPr id="477" name="正方形/長方形 476">
            <a:extLst>
              <a:ext uri="{FF2B5EF4-FFF2-40B4-BE49-F238E27FC236}">
                <a16:creationId xmlns:a16="http://schemas.microsoft.com/office/drawing/2014/main" id="{18C3CD35-CF21-E648-AD4C-84551E558E77}"/>
              </a:ext>
            </a:extLst>
          </p:cNvPr>
          <p:cNvSpPr/>
          <p:nvPr/>
        </p:nvSpPr>
        <p:spPr>
          <a:xfrm>
            <a:off x="-2444542" y="1988200"/>
            <a:ext cx="8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454545"/>
                </a:solidFill>
                <a:effectLst/>
                <a:latin typeface="Apple Braille Pinpoint 8 Dot" pitchFamily="2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4095098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65000</TotalTime>
  <Words>98</Words>
  <Application>Microsoft Macintosh PowerPoint</Application>
  <PresentationFormat>ワイド画面</PresentationFormat>
  <Paragraphs>94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Yu Gothic</vt:lpstr>
      <vt:lpstr>Yu Gothic</vt:lpstr>
      <vt:lpstr>游ゴシック Light</vt:lpstr>
      <vt:lpstr>Apple Braille Pinpoint 8 Dot</vt:lpstr>
      <vt:lpstr>Arial</vt:lpstr>
      <vt:lpstr>Calibri</vt:lpstr>
      <vt:lpstr>Calibri Light</vt:lpstr>
      <vt:lpstr>ホワイト</vt:lpstr>
      <vt:lpstr>論文の図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edofrank.info@gmail.com</dc:creator>
  <cp:lastModifiedBy>森尾学</cp:lastModifiedBy>
  <cp:revision>601</cp:revision>
  <cp:lastPrinted>2017-03-16T02:08:45Z</cp:lastPrinted>
  <dcterms:created xsi:type="dcterms:W3CDTF">2017-01-09T10:17:03Z</dcterms:created>
  <dcterms:modified xsi:type="dcterms:W3CDTF">2018-07-13T09:01:12Z</dcterms:modified>
</cp:coreProperties>
</file>