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9f350e7f2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9f350e7f2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9f350e7f2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9f350e7f2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f350e7f2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9f350e7f2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f350e7f2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9f350e7f2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9f350e7f2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9f350e7f2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9f350e7f2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9f350e7f2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9f350e7f2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9f350e7f2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9f350e7f2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9f350e7f2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f350e7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f350e7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f350e7f2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f350e7f2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f350e7f2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f350e7f2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9f350e7f2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9f350e7f2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9f350e7f2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9f350e7f2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9f350e7f2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9f350e7f2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9f350e7f2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9f350e7f2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 2024/25 WS Final Project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Emre Güçer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Average reward across all opponents: -6.19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Average success rate (Percentage of games with positive reward): 26.0%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650" y="2129549"/>
            <a:ext cx="5224700" cy="27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to Train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88" y="1058225"/>
            <a:ext cx="8209425" cy="39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Watch Games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23" y="1058225"/>
            <a:ext cx="8038978" cy="383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Recorded Games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575" y="1058225"/>
            <a:ext cx="6720844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Forcing some parameters (especially number times an episode gets evaluated for this project) to have certain bounds.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Link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https://github.com/gucere/RL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50" y="1141600"/>
            <a:ext cx="4731488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Reinforcement Learning agent to play air hockey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algorithm from scratch or make modifications to an existing one.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650" y="1974675"/>
            <a:ext cx="3626699" cy="28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Base Algorithm: TD3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51960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improved version of DDPG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DDPG uses </a:t>
            </a:r>
            <a:r>
              <a:rPr b="1" lang="en"/>
              <a:t>one </a:t>
            </a:r>
            <a:r>
              <a:rPr lang="en"/>
              <a:t>Q-Function =&gt; overestimation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Use </a:t>
            </a:r>
            <a:r>
              <a:rPr b="1" lang="en"/>
              <a:t>two </a:t>
            </a:r>
            <a:r>
              <a:rPr lang="en"/>
              <a:t>Q-Function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code and TD3 algorithm are based on “Addressing Function Approximation Error in Actor-Critic Methods” research paper written by Scott Fujimoto, Herke van Hoof and David Meger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575" y="494275"/>
            <a:ext cx="3551725" cy="40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 made to TD3 Algorithm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LeakyReLU Instead of ReLU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Prevents dead gradients for negative inputs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Normalization of Layers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Enhances stability of training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He Initialization for Better Weight Distribution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Minimizes vanishing and exploding gradients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Weight Decay in Adam Optimizer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Prevents overfitting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Gradient Clipping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Prevents exploding gradients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Usage of Torch Tensors for GPU Optimization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Increases speed of processing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Not Having Explicit Save and Load Methods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These were moved to training file; therefore, no impact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of Training and Evaluation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Get parameters from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If exists, load existing best agent and observed transitions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Start training the agent using given parameter 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On every </a:t>
            </a:r>
            <a:r>
              <a:rPr lang="en"/>
              <a:t>promising</a:t>
            </a:r>
            <a:r>
              <a:rPr lang="en"/>
              <a:t> episode (or check point), evaluate quality of episode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If results would be better than older one, replace the best agent with the new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At every 5 </a:t>
            </a:r>
            <a:r>
              <a:rPr lang="en"/>
              <a:t>iterations</a:t>
            </a:r>
            <a:r>
              <a:rPr lang="en"/>
              <a:t> save memory so that script can refer to saved episodes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Customizability of the Training Pipeline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63" y="1106350"/>
            <a:ext cx="7108275" cy="385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Against the Basic Opponents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Played 100 games against both agents: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against weak opponent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against strong opponent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900" y="1549750"/>
            <a:ext cx="4827354" cy="33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Against Weak Opponent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Agent success (Number of games with positive reward) count: 29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Average reward: -5.43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Success rate (Percentage of games with positive reward): 29.0%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Against Strong Opponent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Agent success (Number of games with positive reward) count: 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Average reward: -6.95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Success rate (Percentage of games with positive reward): 23.0%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