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70" d="100"/>
          <a:sy n="70" d="100"/>
        </p:scale>
        <p:origin x="151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顾 超" userId="b8518239-edb1-4072-9bf9-f4c469619f23" providerId="ADAL" clId="{4833B90E-2414-A447-BEA9-8065293F9339}"/>
    <pc:docChg chg="undo custSel modSld">
      <pc:chgData name="顾 超" userId="b8518239-edb1-4072-9bf9-f4c469619f23" providerId="ADAL" clId="{4833B90E-2414-A447-BEA9-8065293F9339}" dt="2021-04-16T01:47:54.230" v="65" actId="1035"/>
      <pc:docMkLst>
        <pc:docMk/>
      </pc:docMkLst>
      <pc:sldChg chg="addSp delSp modSp mod">
        <pc:chgData name="顾 超" userId="b8518239-edb1-4072-9bf9-f4c469619f23" providerId="ADAL" clId="{4833B90E-2414-A447-BEA9-8065293F9339}" dt="2021-04-16T01:47:54.230" v="65" actId="1035"/>
        <pc:sldMkLst>
          <pc:docMk/>
          <pc:sldMk cId="3508606569" sldId="256"/>
        </pc:sldMkLst>
        <pc:spChg chg="del">
          <ac:chgData name="顾 超" userId="b8518239-edb1-4072-9bf9-f4c469619f23" providerId="ADAL" clId="{4833B90E-2414-A447-BEA9-8065293F9339}" dt="2021-04-16T01:44:04.705" v="11" actId="478"/>
          <ac:spMkLst>
            <pc:docMk/>
            <pc:sldMk cId="3508606569" sldId="256"/>
            <ac:spMk id="14" creationId="{B997BD0F-4B19-AF4C-B419-B3EEA4F4339D}"/>
          </ac:spMkLst>
        </pc:spChg>
        <pc:spChg chg="add mod">
          <ac:chgData name="顾 超" userId="b8518239-edb1-4072-9bf9-f4c469619f23" providerId="ADAL" clId="{4833B90E-2414-A447-BEA9-8065293F9339}" dt="2021-04-16T01:44:39.661" v="23" actId="1076"/>
          <ac:spMkLst>
            <pc:docMk/>
            <pc:sldMk cId="3508606569" sldId="256"/>
            <ac:spMk id="53" creationId="{73624461-6A78-E048-9F12-98320A222D2F}"/>
          </ac:spMkLst>
        </pc:spChg>
        <pc:spChg chg="add mod">
          <ac:chgData name="顾 超" userId="b8518239-edb1-4072-9bf9-f4c469619f23" providerId="ADAL" clId="{4833B90E-2414-A447-BEA9-8065293F9339}" dt="2021-04-16T01:47:51.445" v="58" actId="1035"/>
          <ac:spMkLst>
            <pc:docMk/>
            <pc:sldMk cId="3508606569" sldId="256"/>
            <ac:spMk id="61" creationId="{6B21E03F-6C1D-9143-9ED5-60678421D1EE}"/>
          </ac:spMkLst>
        </pc:spChg>
        <pc:spChg chg="add mod">
          <ac:chgData name="顾 超" userId="b8518239-edb1-4072-9bf9-f4c469619f23" providerId="ADAL" clId="{4833B90E-2414-A447-BEA9-8065293F9339}" dt="2021-04-16T01:47:54.230" v="65" actId="1035"/>
          <ac:spMkLst>
            <pc:docMk/>
            <pc:sldMk cId="3508606569" sldId="256"/>
            <ac:spMk id="63" creationId="{706B917E-B71C-4844-B151-0F3BF21F6F63}"/>
          </ac:spMkLst>
        </pc:spChg>
        <pc:cxnChg chg="mod">
          <ac:chgData name="顾 超" userId="b8518239-edb1-4072-9bf9-f4c469619f23" providerId="ADAL" clId="{4833B90E-2414-A447-BEA9-8065293F9339}" dt="2021-04-16T01:44:09.079" v="12" actId="14100"/>
          <ac:cxnSpMkLst>
            <pc:docMk/>
            <pc:sldMk cId="3508606569" sldId="256"/>
            <ac:cxnSpMk id="13" creationId="{5491B717-0E75-DA41-8030-39612E221566}"/>
          </ac:cxnSpMkLst>
        </pc:cxnChg>
        <pc:cxnChg chg="add mod">
          <ac:chgData name="顾 超" userId="b8518239-edb1-4072-9bf9-f4c469619f23" providerId="ADAL" clId="{4833B90E-2414-A447-BEA9-8065293F9339}" dt="2021-04-16T01:44:47.220" v="25" actId="14100"/>
          <ac:cxnSpMkLst>
            <pc:docMk/>
            <pc:sldMk cId="3508606569" sldId="256"/>
            <ac:cxnSpMk id="55" creationId="{C53A5305-D62A-7C4D-82D6-DEBC80DDCE64}"/>
          </ac:cxnSpMkLst>
        </pc:cxnChg>
        <pc:cxnChg chg="add mod">
          <ac:chgData name="顾 超" userId="b8518239-edb1-4072-9bf9-f4c469619f23" providerId="ADAL" clId="{4833B90E-2414-A447-BEA9-8065293F9339}" dt="2021-04-16T01:47:12.455" v="31" actId="692"/>
          <ac:cxnSpMkLst>
            <pc:docMk/>
            <pc:sldMk cId="3508606569" sldId="256"/>
            <ac:cxnSpMk id="58" creationId="{B9750475-FCEA-304B-8F52-FE024D78CB52}"/>
          </ac:cxnSpMkLst>
        </pc:cxnChg>
        <pc:cxnChg chg="add mod">
          <ac:chgData name="顾 超" userId="b8518239-edb1-4072-9bf9-f4c469619f23" providerId="ADAL" clId="{4833B90E-2414-A447-BEA9-8065293F9339}" dt="2021-04-16T01:47:33.223" v="41" actId="1076"/>
          <ac:cxnSpMkLst>
            <pc:docMk/>
            <pc:sldMk cId="3508606569" sldId="256"/>
            <ac:cxnSpMk id="62" creationId="{C32D22CA-67DE-414F-958B-64A2642EA78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323E-0A21-694B-AEDB-B361EAC14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FBA73F-F8AA-FA4B-A352-FA90F934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B13DF-14A7-5144-A9DB-4ABC6C94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3E0C3-7F69-F648-B1A8-53A3B992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4A637-E7BA-3840-B16A-297D0AC5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39FCB-03A8-604B-99E9-36800966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A1381-BC42-114B-B097-28F253D1C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C8441-3B3B-714D-804F-993E0CE3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D2557-C9BB-4442-8820-540DDF15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88060-05F0-5043-8F20-FD6E3270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24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892B3C-E76B-254E-8DE4-BBE6ED109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78CF7A-3D1B-164D-86C5-4B035A422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097B3-571B-6448-BD6B-F0059469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9CB3C-CD32-DA4A-9474-05CF1D0E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D4A5D-9014-BF40-80ED-0C59D331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8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D87C-2B23-2E49-838E-6F53CD38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04884-CC70-3A49-B9C2-C11E8FFF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5A4FE-4B6A-4D4B-A33A-D0FCBC5A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7D676-E900-2440-A8F0-16DE2E5E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91A83-2A43-C640-9508-A30847D5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83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DC1F9-6409-1948-A635-4B4EE44C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9480DD-A2AC-BC49-92B8-0D79E413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8EBCC-0545-144F-BD8B-FEC2154C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63C6F-F5B2-9646-BA82-85530461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98C1F-6451-BF44-A317-6240CA14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0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ECF1B-AFCD-B34D-BA4A-46AED675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394DB-68C6-5C40-A421-C38728384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4497D4-AD1A-9E4A-B2CF-B1C13ECC8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CA60F2-4B17-134E-BC8E-01BB257B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BA6C1-F7F3-E344-A78B-39CBFDCF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3CDA7-751B-D44C-BD10-7DC72887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98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D729D-AF19-6644-B0E0-CF0A6496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E705B-A88C-AF4C-A194-ECB373C0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68C43B-F11C-5D4A-97BA-99E5D0F6E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E5BDE-5790-874C-9B92-E6D8B69A1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4DBEEF-0B74-A345-8232-185752DEE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AF145C-86F2-A440-8ABE-F49F861E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0FD889-29A3-1E43-937C-10D03A36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AE2CBF-BBA4-6347-90E3-66F6F5F3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68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E5AE5-4870-414A-B0CA-877881CF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31636B-431F-4C41-86AE-F71F2D34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99204C-1ED2-C740-930D-21B958C1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CD13ED-EA53-6D43-83F8-948D0A56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88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F247B6-FA02-8A43-9D5B-94DE9DB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88503-2DF0-4144-808D-F5EBA32F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959D13-BB6D-5148-A485-32465EC5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02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5D5CC-35A1-C346-B656-84D87A90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5FDBA-EB34-B043-B434-D9564D851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C490D3-A556-B94E-90D8-01F3AC484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AA7AA-5A34-D24E-9E92-7C76F845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B9D06-A25E-A640-AC18-071ED32B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7FF0A2-5492-1A44-BFA6-4E648A3E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65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414D4-36DD-A94E-8A17-F7617CC6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26CC6E-36BA-DE45-908E-CA5C9AE78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A0E5F3-F1B9-BC4A-A3F6-24599BBA5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48E27-B179-1D41-A3DE-6794945A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E8-1723-2544-AA4D-ED0C20DF02FC}" type="datetimeFigureOut">
              <a:rPr kumimoji="1" lang="zh-CN" altLang="en-US" smtClean="0"/>
              <a:t>2021/4/16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3F156-9BB4-D540-A425-FF72DE3E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115BC0-F667-3441-B1DA-F358E88E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36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EC0E18-4A9D-DA41-BB52-213EB586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E04F94-4F42-4B4B-AC3C-EA0B9E8B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5269D-EB1E-034F-B8E2-414EB468A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5DE8-1723-2544-AA4D-ED0C20DF02FC}" type="datetimeFigureOut">
              <a:rPr kumimoji="1" lang="zh-CN" altLang="en-US" smtClean="0"/>
              <a:t>2021/4/16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F0322-455E-4D4D-BC8F-53A8A126B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EA0DA-7FA9-1443-B838-C6F7B9D7E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89E7-7A19-F643-85A2-12FA2B1C15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33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CE49DB-645F-3C43-B0FC-7132A22A7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633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1F7632-91F2-7E4F-9B7B-42738EADBBAF}"/>
              </a:ext>
            </a:extLst>
          </p:cNvPr>
          <p:cNvSpPr/>
          <p:nvPr/>
        </p:nvSpPr>
        <p:spPr>
          <a:xfrm>
            <a:off x="3832261" y="5263310"/>
            <a:ext cx="780835" cy="1160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CSR</a:t>
            </a:r>
          </a:p>
          <a:p>
            <a:pPr algn="ctr"/>
            <a:r>
              <a:rPr kumimoji="1" lang="en-US" altLang="zh-CN" sz="1200" dirty="0"/>
              <a:t>Register</a:t>
            </a:r>
          </a:p>
          <a:p>
            <a:pPr algn="ctr"/>
            <a:r>
              <a:rPr kumimoji="1" lang="en-US" altLang="zh-CN" sz="1200" dirty="0"/>
              <a:t>File</a:t>
            </a:r>
            <a:endParaRPr kumimoji="1" lang="zh-CN" altLang="en-US" sz="1200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D47F5D1-4A78-C84A-9742-3EDF99B0D0BE}"/>
              </a:ext>
            </a:extLst>
          </p:cNvPr>
          <p:cNvCxnSpPr>
            <a:cxnSpLocks/>
          </p:cNvCxnSpPr>
          <p:nvPr/>
        </p:nvCxnSpPr>
        <p:spPr>
          <a:xfrm>
            <a:off x="3590441" y="3797085"/>
            <a:ext cx="0" cy="27483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5AFEDB6-C86F-BB44-A6DE-3C8BECCA4455}"/>
              </a:ext>
            </a:extLst>
          </p:cNvPr>
          <p:cNvCxnSpPr/>
          <p:nvPr/>
        </p:nvCxnSpPr>
        <p:spPr>
          <a:xfrm>
            <a:off x="3590441" y="5553559"/>
            <a:ext cx="24182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DDCB77F-BF76-B248-9CF6-87D88489BB4B}"/>
              </a:ext>
            </a:extLst>
          </p:cNvPr>
          <p:cNvSpPr txBox="1"/>
          <p:nvPr/>
        </p:nvSpPr>
        <p:spPr>
          <a:xfrm>
            <a:off x="2847859" y="5399999"/>
            <a:ext cx="8317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csr</a:t>
            </a:r>
            <a:r>
              <a:rPr kumimoji="1" lang="en-US" altLang="zh-CN" sz="700" dirty="0"/>
              <a:t> (</a:t>
            </a:r>
            <a:r>
              <a:rPr kumimoji="1" lang="en-US" altLang="zh-CN" sz="700" dirty="0" err="1"/>
              <a:t>instr</a:t>
            </a:r>
            <a:r>
              <a:rPr kumimoji="1" lang="en-US" altLang="zh-CN" sz="700" dirty="0"/>
              <a:t>[31:20])</a:t>
            </a:r>
            <a:endParaRPr kumimoji="1" lang="zh-CN" altLang="en-US" sz="7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D46739-0D55-BD4C-9C7F-6AC9BA210947}"/>
              </a:ext>
            </a:extLst>
          </p:cNvPr>
          <p:cNvSpPr/>
          <p:nvPr/>
        </p:nvSpPr>
        <p:spPr>
          <a:xfrm>
            <a:off x="5589722" y="3983064"/>
            <a:ext cx="366793" cy="262438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491B717-0E75-DA41-8030-39612E221566}"/>
              </a:ext>
            </a:extLst>
          </p:cNvPr>
          <p:cNvCxnSpPr>
            <a:cxnSpLocks/>
          </p:cNvCxnSpPr>
          <p:nvPr/>
        </p:nvCxnSpPr>
        <p:spPr>
          <a:xfrm>
            <a:off x="4613096" y="5553559"/>
            <a:ext cx="192267" cy="2874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0552215-837B-5E49-B3A7-6DED63D0FC88}"/>
              </a:ext>
            </a:extLst>
          </p:cNvPr>
          <p:cNvCxnSpPr/>
          <p:nvPr/>
        </p:nvCxnSpPr>
        <p:spPr>
          <a:xfrm flipH="1">
            <a:off x="7201546" y="3983064"/>
            <a:ext cx="14981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1D5BFE9-9EB2-6948-ACF3-70CD46093AE8}"/>
              </a:ext>
            </a:extLst>
          </p:cNvPr>
          <p:cNvCxnSpPr/>
          <p:nvPr/>
        </p:nvCxnSpPr>
        <p:spPr>
          <a:xfrm>
            <a:off x="7201546" y="3983064"/>
            <a:ext cx="0" cy="157049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69AB66BC-A7BA-0C43-A97A-296713081F7D}"/>
              </a:ext>
            </a:extLst>
          </p:cNvPr>
          <p:cNvCxnSpPr>
            <a:cxnSpLocks/>
          </p:cNvCxnSpPr>
          <p:nvPr/>
        </p:nvCxnSpPr>
        <p:spPr>
          <a:xfrm flipH="1">
            <a:off x="5956516" y="5553559"/>
            <a:ext cx="22343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234FE37-AE23-654E-8269-CB3DE00A0D20}"/>
              </a:ext>
            </a:extLst>
          </p:cNvPr>
          <p:cNvSpPr txBox="1"/>
          <p:nvPr/>
        </p:nvSpPr>
        <p:spPr>
          <a:xfrm>
            <a:off x="6263899" y="5391089"/>
            <a:ext cx="6405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CRegOutE</a:t>
            </a:r>
            <a:endParaRPr kumimoji="1" lang="zh-CN" altLang="en-US" sz="700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3181AFC-DD46-D44A-8F21-596EC27DF117}"/>
              </a:ext>
            </a:extLst>
          </p:cNvPr>
          <p:cNvCxnSpPr/>
          <p:nvPr/>
        </p:nvCxnSpPr>
        <p:spPr>
          <a:xfrm>
            <a:off x="3590441" y="6545451"/>
            <a:ext cx="199928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CB97A0C-C3A8-FF46-8863-75BE14169C10}"/>
              </a:ext>
            </a:extLst>
          </p:cNvPr>
          <p:cNvSpPr txBox="1"/>
          <p:nvPr/>
        </p:nvSpPr>
        <p:spPr>
          <a:xfrm>
            <a:off x="4854915" y="6379217"/>
            <a:ext cx="6405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CSRdD</a:t>
            </a:r>
            <a:endParaRPr kumimoji="1" lang="zh-CN" altLang="en-US" sz="7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2928E7-AF53-314D-8BFC-29CDAE908256}"/>
              </a:ext>
            </a:extLst>
          </p:cNvPr>
          <p:cNvSpPr/>
          <p:nvPr/>
        </p:nvSpPr>
        <p:spPr>
          <a:xfrm>
            <a:off x="8190856" y="3983064"/>
            <a:ext cx="366793" cy="262438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C337C6A-EE89-1D45-965E-0D0B6790943F}"/>
              </a:ext>
            </a:extLst>
          </p:cNvPr>
          <p:cNvSpPr/>
          <p:nvPr/>
        </p:nvSpPr>
        <p:spPr>
          <a:xfrm>
            <a:off x="10027498" y="3983064"/>
            <a:ext cx="366793" cy="262438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BBCA5775-5C6A-8D4C-A718-BD09B211369B}"/>
              </a:ext>
            </a:extLst>
          </p:cNvPr>
          <p:cNvCxnSpPr>
            <a:cxnSpLocks/>
          </p:cNvCxnSpPr>
          <p:nvPr/>
        </p:nvCxnSpPr>
        <p:spPr>
          <a:xfrm flipH="1">
            <a:off x="8557649" y="5553559"/>
            <a:ext cx="1469849" cy="489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08364A4-6E8F-7A43-8AFE-4A82AA35604D}"/>
              </a:ext>
            </a:extLst>
          </p:cNvPr>
          <p:cNvSpPr txBox="1"/>
          <p:nvPr/>
        </p:nvSpPr>
        <p:spPr>
          <a:xfrm>
            <a:off x="8972274" y="5391088"/>
            <a:ext cx="6405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CRegOutM</a:t>
            </a:r>
            <a:endParaRPr kumimoji="1" lang="zh-CN" altLang="en-US" sz="7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19A7A142-A63C-DC4D-B3F5-4FCA636E8E71}"/>
              </a:ext>
            </a:extLst>
          </p:cNvPr>
          <p:cNvCxnSpPr>
            <a:cxnSpLocks/>
          </p:cNvCxnSpPr>
          <p:nvPr/>
        </p:nvCxnSpPr>
        <p:spPr>
          <a:xfrm flipH="1">
            <a:off x="5956515" y="6545451"/>
            <a:ext cx="22343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FD378091-2D3A-DB4E-82C4-D129B6E3C9FE}"/>
              </a:ext>
            </a:extLst>
          </p:cNvPr>
          <p:cNvCxnSpPr>
            <a:cxnSpLocks/>
          </p:cNvCxnSpPr>
          <p:nvPr/>
        </p:nvCxnSpPr>
        <p:spPr>
          <a:xfrm flipH="1">
            <a:off x="8557649" y="6540555"/>
            <a:ext cx="1469849" cy="489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9579D90-6B7A-164A-8DA6-773AA2BC87B7}"/>
              </a:ext>
            </a:extLst>
          </p:cNvPr>
          <p:cNvSpPr txBox="1"/>
          <p:nvPr/>
        </p:nvSpPr>
        <p:spPr>
          <a:xfrm>
            <a:off x="6952197" y="6377778"/>
            <a:ext cx="6405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CSRdE</a:t>
            </a:r>
            <a:endParaRPr kumimoji="1" lang="zh-CN" altLang="en-US" sz="7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63753D9-6306-F848-99D5-0BF234FA3F9A}"/>
              </a:ext>
            </a:extLst>
          </p:cNvPr>
          <p:cNvSpPr txBox="1"/>
          <p:nvPr/>
        </p:nvSpPr>
        <p:spPr>
          <a:xfrm>
            <a:off x="9136205" y="6377777"/>
            <a:ext cx="6405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CSRdM</a:t>
            </a:r>
            <a:endParaRPr kumimoji="1" lang="zh-CN" altLang="en-US" sz="700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45D37D0-8A42-3248-BB5C-0061E44CD55F}"/>
              </a:ext>
            </a:extLst>
          </p:cNvPr>
          <p:cNvCxnSpPr/>
          <p:nvPr/>
        </p:nvCxnSpPr>
        <p:spPr>
          <a:xfrm>
            <a:off x="3372928" y="6185140"/>
            <a:ext cx="45933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79900841-7AB7-F442-B845-F89930D2440E}"/>
              </a:ext>
            </a:extLst>
          </p:cNvPr>
          <p:cNvSpPr/>
          <p:nvPr/>
        </p:nvSpPr>
        <p:spPr>
          <a:xfrm>
            <a:off x="3556861" y="5516226"/>
            <a:ext cx="67159" cy="6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5C1A13-5A3F-FC4C-98E9-2DD5C50DAF80}"/>
              </a:ext>
            </a:extLst>
          </p:cNvPr>
          <p:cNvSpPr/>
          <p:nvPr/>
        </p:nvSpPr>
        <p:spPr>
          <a:xfrm>
            <a:off x="7163951" y="5522854"/>
            <a:ext cx="67159" cy="6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5CD6F9BA-786B-D44E-9C0D-1C6307FB6F60}"/>
              </a:ext>
            </a:extLst>
          </p:cNvPr>
          <p:cNvCxnSpPr>
            <a:cxnSpLocks/>
          </p:cNvCxnSpPr>
          <p:nvPr/>
        </p:nvCxnSpPr>
        <p:spPr>
          <a:xfrm>
            <a:off x="3372928" y="6185140"/>
            <a:ext cx="0" cy="54816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F2D5C16A-C75B-9B4D-A4DC-5B44B2314897}"/>
              </a:ext>
            </a:extLst>
          </p:cNvPr>
          <p:cNvCxnSpPr/>
          <p:nvPr/>
        </p:nvCxnSpPr>
        <p:spPr>
          <a:xfrm>
            <a:off x="3372928" y="6733309"/>
            <a:ext cx="735049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9BE1DC2D-1A92-4B44-A4F4-39CF232E313D}"/>
              </a:ext>
            </a:extLst>
          </p:cNvPr>
          <p:cNvCxnSpPr>
            <a:cxnSpLocks/>
          </p:cNvCxnSpPr>
          <p:nvPr/>
        </p:nvCxnSpPr>
        <p:spPr>
          <a:xfrm>
            <a:off x="10394291" y="6540555"/>
            <a:ext cx="32912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7509DD55-7C09-7643-B7FF-A4A096D62FD0}"/>
              </a:ext>
            </a:extLst>
          </p:cNvPr>
          <p:cNvCxnSpPr/>
          <p:nvPr/>
        </p:nvCxnSpPr>
        <p:spPr>
          <a:xfrm flipV="1">
            <a:off x="10723418" y="6540555"/>
            <a:ext cx="0" cy="19275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7E68B38C-5C4E-AB49-B0C2-09F29320DFFB}"/>
              </a:ext>
            </a:extLst>
          </p:cNvPr>
          <p:cNvCxnSpPr>
            <a:cxnSpLocks/>
          </p:cNvCxnSpPr>
          <p:nvPr/>
        </p:nvCxnSpPr>
        <p:spPr>
          <a:xfrm>
            <a:off x="6904496" y="3225800"/>
            <a:ext cx="0" cy="233063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3DB69579-4EBF-1A48-B3EF-7C6D940C3278}"/>
              </a:ext>
            </a:extLst>
          </p:cNvPr>
          <p:cNvCxnSpPr>
            <a:cxnSpLocks/>
          </p:cNvCxnSpPr>
          <p:nvPr/>
        </p:nvCxnSpPr>
        <p:spPr>
          <a:xfrm flipH="1">
            <a:off x="6904497" y="3225800"/>
            <a:ext cx="879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78B030C2-ACA5-DE48-8623-8B4529732F56}"/>
              </a:ext>
            </a:extLst>
          </p:cNvPr>
          <p:cNvSpPr/>
          <p:nvPr/>
        </p:nvSpPr>
        <p:spPr>
          <a:xfrm>
            <a:off x="6870547" y="5519945"/>
            <a:ext cx="67159" cy="6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8150D753-CD78-CE42-B87D-ED419B23B12A}"/>
              </a:ext>
            </a:extLst>
          </p:cNvPr>
          <p:cNvCxnSpPr>
            <a:cxnSpLocks/>
          </p:cNvCxnSpPr>
          <p:nvPr/>
        </p:nvCxnSpPr>
        <p:spPr>
          <a:xfrm>
            <a:off x="3200400" y="6804660"/>
            <a:ext cx="850392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724FEAA7-BF17-6243-9B22-70FEE68817CD}"/>
              </a:ext>
            </a:extLst>
          </p:cNvPr>
          <p:cNvCxnSpPr>
            <a:cxnSpLocks/>
          </p:cNvCxnSpPr>
          <p:nvPr/>
        </p:nvCxnSpPr>
        <p:spPr>
          <a:xfrm>
            <a:off x="11704320" y="3058160"/>
            <a:ext cx="0" cy="374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A1DAF40D-BA87-0D48-9152-733F4F9F291A}"/>
              </a:ext>
            </a:extLst>
          </p:cNvPr>
          <p:cNvSpPr/>
          <p:nvPr/>
        </p:nvSpPr>
        <p:spPr>
          <a:xfrm>
            <a:off x="11670740" y="3024579"/>
            <a:ext cx="67159" cy="6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884C72-C7ED-404D-B9FE-09A8BC4E50CA}"/>
              </a:ext>
            </a:extLst>
          </p:cNvPr>
          <p:cNvCxnSpPr/>
          <p:nvPr/>
        </p:nvCxnSpPr>
        <p:spPr>
          <a:xfrm flipV="1">
            <a:off x="3200400" y="6024880"/>
            <a:ext cx="0" cy="77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0FD0C92D-62F7-BC4C-B1FB-0E88DC7BCF16}"/>
              </a:ext>
            </a:extLst>
          </p:cNvPr>
          <p:cNvCxnSpPr>
            <a:cxnSpLocks/>
          </p:cNvCxnSpPr>
          <p:nvPr/>
        </p:nvCxnSpPr>
        <p:spPr>
          <a:xfrm>
            <a:off x="3200400" y="6024880"/>
            <a:ext cx="63186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44CC5A3-410F-1D4B-814A-28CC7B8F9634}"/>
              </a:ext>
            </a:extLst>
          </p:cNvPr>
          <p:cNvCxnSpPr/>
          <p:nvPr/>
        </p:nvCxnSpPr>
        <p:spPr>
          <a:xfrm flipH="1">
            <a:off x="11576756" y="2314222"/>
            <a:ext cx="220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3316BD94-65A0-554E-8F70-A22CAA5DCE13}"/>
              </a:ext>
            </a:extLst>
          </p:cNvPr>
          <p:cNvCxnSpPr>
            <a:cxnSpLocks/>
          </p:cNvCxnSpPr>
          <p:nvPr/>
        </p:nvCxnSpPr>
        <p:spPr>
          <a:xfrm>
            <a:off x="11576756" y="2308578"/>
            <a:ext cx="0" cy="3238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477B8207-C526-FD42-8C5E-28D13B6411F0}"/>
              </a:ext>
            </a:extLst>
          </p:cNvPr>
          <p:cNvCxnSpPr>
            <a:cxnSpLocks/>
          </p:cNvCxnSpPr>
          <p:nvPr/>
        </p:nvCxnSpPr>
        <p:spPr>
          <a:xfrm flipH="1">
            <a:off x="10394292" y="5547573"/>
            <a:ext cx="118246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BD5AC66D-2071-0F4D-B7BB-D41D10B6B3E9}"/>
              </a:ext>
            </a:extLst>
          </p:cNvPr>
          <p:cNvSpPr txBox="1"/>
          <p:nvPr/>
        </p:nvSpPr>
        <p:spPr>
          <a:xfrm>
            <a:off x="10661756" y="5383077"/>
            <a:ext cx="6405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CRegOutW</a:t>
            </a:r>
            <a:endParaRPr kumimoji="1" lang="zh-CN" altLang="en-US" sz="700" dirty="0"/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94911A1-60EB-DC47-AFFC-408E8195EDD5}"/>
              </a:ext>
            </a:extLst>
          </p:cNvPr>
          <p:cNvCxnSpPr>
            <a:cxnSpLocks/>
          </p:cNvCxnSpPr>
          <p:nvPr/>
        </p:nvCxnSpPr>
        <p:spPr>
          <a:xfrm flipH="1">
            <a:off x="5956515" y="6093417"/>
            <a:ext cx="22343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B0E6B413-485D-304A-97EB-6A5476BB9C33}"/>
              </a:ext>
            </a:extLst>
          </p:cNvPr>
          <p:cNvSpPr txBox="1"/>
          <p:nvPr/>
        </p:nvSpPr>
        <p:spPr>
          <a:xfrm>
            <a:off x="6754678" y="5879805"/>
            <a:ext cx="772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CSRegWriteE</a:t>
            </a:r>
            <a:endParaRPr kumimoji="1" lang="zh-CN" altLang="en-US" sz="700" dirty="0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EB952E4-18EF-134F-BEF2-B6D1C25BD628}"/>
              </a:ext>
            </a:extLst>
          </p:cNvPr>
          <p:cNvCxnSpPr>
            <a:cxnSpLocks/>
          </p:cNvCxnSpPr>
          <p:nvPr/>
        </p:nvCxnSpPr>
        <p:spPr>
          <a:xfrm flipH="1">
            <a:off x="8557650" y="6093417"/>
            <a:ext cx="146726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E1A19A5D-2CD2-3C48-BDAE-C0920069CEA8}"/>
              </a:ext>
            </a:extLst>
          </p:cNvPr>
          <p:cNvSpPr txBox="1"/>
          <p:nvPr/>
        </p:nvSpPr>
        <p:spPr>
          <a:xfrm>
            <a:off x="9030348" y="5906568"/>
            <a:ext cx="772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CSRegWriteM</a:t>
            </a:r>
            <a:endParaRPr kumimoji="1" lang="zh-CN" altLang="en-US" sz="700" dirty="0"/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03D16E0D-3595-3746-8A82-00E92E383864}"/>
              </a:ext>
            </a:extLst>
          </p:cNvPr>
          <p:cNvCxnSpPr>
            <a:cxnSpLocks/>
          </p:cNvCxnSpPr>
          <p:nvPr/>
        </p:nvCxnSpPr>
        <p:spPr>
          <a:xfrm>
            <a:off x="3263730" y="6110522"/>
            <a:ext cx="56853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EB2FC7D-5C50-BF4F-938B-88DDB877FE7D}"/>
              </a:ext>
            </a:extLst>
          </p:cNvPr>
          <p:cNvCxnSpPr>
            <a:cxnSpLocks/>
          </p:cNvCxnSpPr>
          <p:nvPr/>
        </p:nvCxnSpPr>
        <p:spPr>
          <a:xfrm>
            <a:off x="3270943" y="6106623"/>
            <a:ext cx="0" cy="66565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E0404E16-6D62-2548-81DC-4C784117E9FD}"/>
              </a:ext>
            </a:extLst>
          </p:cNvPr>
          <p:cNvCxnSpPr>
            <a:cxnSpLocks/>
          </p:cNvCxnSpPr>
          <p:nvPr/>
        </p:nvCxnSpPr>
        <p:spPr>
          <a:xfrm>
            <a:off x="3263730" y="6772275"/>
            <a:ext cx="777892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6FF6F710-C646-7D4A-A612-6FA217EA9600}"/>
              </a:ext>
            </a:extLst>
          </p:cNvPr>
          <p:cNvCxnSpPr>
            <a:cxnSpLocks/>
          </p:cNvCxnSpPr>
          <p:nvPr/>
        </p:nvCxnSpPr>
        <p:spPr>
          <a:xfrm>
            <a:off x="10397572" y="6089440"/>
            <a:ext cx="6450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99A73FE3-02B3-304E-9C86-8118A966DED4}"/>
              </a:ext>
            </a:extLst>
          </p:cNvPr>
          <p:cNvCxnSpPr>
            <a:cxnSpLocks/>
          </p:cNvCxnSpPr>
          <p:nvPr/>
        </p:nvCxnSpPr>
        <p:spPr>
          <a:xfrm flipH="1" flipV="1">
            <a:off x="11044199" y="6089440"/>
            <a:ext cx="1" cy="68432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418EBD-7901-C44D-9375-6962E9B31C4A}"/>
              </a:ext>
            </a:extLst>
          </p:cNvPr>
          <p:cNvSpPr txBox="1"/>
          <p:nvPr/>
        </p:nvSpPr>
        <p:spPr>
          <a:xfrm>
            <a:off x="10425196" y="5920527"/>
            <a:ext cx="772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CSRegWriteW</a:t>
            </a:r>
            <a:endParaRPr kumimoji="1" lang="zh-CN" altLang="en-US" sz="700" dirty="0"/>
          </a:p>
        </p:txBody>
      </p:sp>
      <p:sp>
        <p:nvSpPr>
          <p:cNvPr id="53" name="矩形 4">
            <a:extLst>
              <a:ext uri="{FF2B5EF4-FFF2-40B4-BE49-F238E27FC236}">
                <a16:creationId xmlns:a16="http://schemas.microsoft.com/office/drawing/2014/main" id="{73624461-6A78-E048-9F12-98320A222D2F}"/>
              </a:ext>
            </a:extLst>
          </p:cNvPr>
          <p:cNvSpPr/>
          <p:nvPr/>
        </p:nvSpPr>
        <p:spPr>
          <a:xfrm>
            <a:off x="4811682" y="5259823"/>
            <a:ext cx="570951" cy="66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/>
              <a:t>Extend</a:t>
            </a:r>
            <a:endParaRPr kumimoji="1" lang="zh-CN" altLang="en-US" sz="1050" dirty="0"/>
          </a:p>
        </p:txBody>
      </p:sp>
      <p:cxnSp>
        <p:nvCxnSpPr>
          <p:cNvPr id="55" name="直线箭头连接符 12">
            <a:extLst>
              <a:ext uri="{FF2B5EF4-FFF2-40B4-BE49-F238E27FC236}">
                <a16:creationId xmlns:a16="http://schemas.microsoft.com/office/drawing/2014/main" id="{C53A5305-D62A-7C4D-82D6-DEBC80DDCE64}"/>
              </a:ext>
            </a:extLst>
          </p:cNvPr>
          <p:cNvCxnSpPr>
            <a:cxnSpLocks/>
          </p:cNvCxnSpPr>
          <p:nvPr/>
        </p:nvCxnSpPr>
        <p:spPr>
          <a:xfrm>
            <a:off x="5344397" y="5559706"/>
            <a:ext cx="245324" cy="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8">
            <a:extLst>
              <a:ext uri="{FF2B5EF4-FFF2-40B4-BE49-F238E27FC236}">
                <a16:creationId xmlns:a16="http://schemas.microsoft.com/office/drawing/2014/main" id="{B9750475-FCEA-304B-8F52-FE024D78CB52}"/>
              </a:ext>
            </a:extLst>
          </p:cNvPr>
          <p:cNvCxnSpPr>
            <a:cxnSpLocks/>
          </p:cNvCxnSpPr>
          <p:nvPr/>
        </p:nvCxnSpPr>
        <p:spPr>
          <a:xfrm flipH="1">
            <a:off x="4613098" y="6120582"/>
            <a:ext cx="26370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31">
            <a:extLst>
              <a:ext uri="{FF2B5EF4-FFF2-40B4-BE49-F238E27FC236}">
                <a16:creationId xmlns:a16="http://schemas.microsoft.com/office/drawing/2014/main" id="{6B21E03F-6C1D-9143-9ED5-60678421D1EE}"/>
              </a:ext>
            </a:extLst>
          </p:cNvPr>
          <p:cNvSpPr txBox="1"/>
          <p:nvPr/>
        </p:nvSpPr>
        <p:spPr>
          <a:xfrm>
            <a:off x="4819513" y="6002257"/>
            <a:ext cx="6405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CSRRead</a:t>
            </a:r>
            <a:endParaRPr kumimoji="1" lang="zh-CN" altLang="en-US" sz="700" dirty="0"/>
          </a:p>
        </p:txBody>
      </p:sp>
      <p:cxnSp>
        <p:nvCxnSpPr>
          <p:cNvPr id="62" name="直线箭头连接符 8">
            <a:extLst>
              <a:ext uri="{FF2B5EF4-FFF2-40B4-BE49-F238E27FC236}">
                <a16:creationId xmlns:a16="http://schemas.microsoft.com/office/drawing/2014/main" id="{C32D22CA-67DE-414F-958B-64A2642EA786}"/>
              </a:ext>
            </a:extLst>
          </p:cNvPr>
          <p:cNvCxnSpPr>
            <a:cxnSpLocks/>
          </p:cNvCxnSpPr>
          <p:nvPr/>
        </p:nvCxnSpPr>
        <p:spPr>
          <a:xfrm flipH="1">
            <a:off x="4612214" y="6236421"/>
            <a:ext cx="26370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31">
            <a:extLst>
              <a:ext uri="{FF2B5EF4-FFF2-40B4-BE49-F238E27FC236}">
                <a16:creationId xmlns:a16="http://schemas.microsoft.com/office/drawing/2014/main" id="{706B917E-B71C-4844-B151-0F3BF21F6F63}"/>
              </a:ext>
            </a:extLst>
          </p:cNvPr>
          <p:cNvSpPr txBox="1"/>
          <p:nvPr/>
        </p:nvSpPr>
        <p:spPr>
          <a:xfrm>
            <a:off x="4819513" y="6137999"/>
            <a:ext cx="6405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/>
              <a:t>CSRWrite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350860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 超</dc:creator>
  <cp:lastModifiedBy>顾 超</cp:lastModifiedBy>
  <cp:revision>4</cp:revision>
  <dcterms:created xsi:type="dcterms:W3CDTF">2021-04-02T09:13:09Z</dcterms:created>
  <dcterms:modified xsi:type="dcterms:W3CDTF">2021-04-16T01:48:59Z</dcterms:modified>
</cp:coreProperties>
</file>