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6" r:id="rId2"/>
  </p:sldMasterIdLst>
  <p:notesMasterIdLst>
    <p:notesMasterId r:id="rId8"/>
  </p:notesMasterIdLst>
  <p:sldIdLst>
    <p:sldId id="471" r:id="rId3"/>
    <p:sldId id="812" r:id="rId4"/>
    <p:sldId id="811" r:id="rId5"/>
    <p:sldId id="815" r:id="rId6"/>
    <p:sldId id="813" r:id="rId7"/>
  </p:sldIdLst>
  <p:sldSz cx="12192000" cy="6858000"/>
  <p:notesSz cx="6858000" cy="9144000"/>
  <p:custDataLst>
    <p:tags r:id="rId9"/>
  </p:custDataLst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AD0DD95-B152-41AB-B031-69A30ACA3214}">
          <p14:sldIdLst>
            <p14:sldId id="471"/>
            <p14:sldId id="812"/>
            <p14:sldId id="811"/>
            <p14:sldId id="815"/>
            <p14:sldId id="8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76">
          <p15:clr>
            <a:srgbClr val="A4A3A4"/>
          </p15:clr>
        </p15:guide>
        <p15:guide id="2" orient="horz" pos="3761">
          <p15:clr>
            <a:srgbClr val="A4A3A4"/>
          </p15:clr>
        </p15:guide>
        <p15:guide id="3" pos="334">
          <p15:clr>
            <a:srgbClr val="A4A3A4"/>
          </p15:clr>
        </p15:guide>
        <p15:guide id="4" pos="7436">
          <p15:clr>
            <a:srgbClr val="A4A3A4"/>
          </p15:clr>
        </p15:guide>
        <p15:guide id="5" pos="3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74">
          <p15:clr>
            <a:srgbClr val="A4A3A4"/>
          </p15:clr>
        </p15:guide>
        <p15:guide id="2" pos="218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09A"/>
    <a:srgbClr val="FF6600"/>
    <a:srgbClr val="FF9933"/>
    <a:srgbClr val="000000"/>
    <a:srgbClr val="D5DBE0"/>
    <a:srgbClr val="FFFFFF"/>
    <a:srgbClr val="F0707C"/>
    <a:srgbClr val="FF9F54"/>
    <a:srgbClr val="73A947"/>
    <a:srgbClr val="EE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3819" autoAdjust="0"/>
  </p:normalViewPr>
  <p:slideViewPr>
    <p:cSldViewPr snapToGrid="0" showGuides="1">
      <p:cViewPr varScale="1">
        <p:scale>
          <a:sx n="107" d="100"/>
          <a:sy n="107" d="100"/>
        </p:scale>
        <p:origin x="708" y="102"/>
      </p:cViewPr>
      <p:guideLst>
        <p:guide orient="horz" pos="976"/>
        <p:guide orient="horz" pos="3761"/>
        <p:guide pos="334"/>
        <p:guide pos="7436"/>
        <p:guide pos="3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790" y="-90"/>
      </p:cViewPr>
      <p:guideLst>
        <p:guide orient="horz" pos="2774"/>
        <p:guide pos="21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B9C09-77C1-4A0E-A18C-5B8C71FAF0A4}" type="datetimeFigureOut">
              <a:rPr lang="th-TH" smtClean="0"/>
              <a:t>27/09/65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7320-8F14-416F-916F-96BBABD5524D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</a:t>
            </a:r>
          </a:p>
          <a:p>
            <a:r>
              <a:rPr lang="en-US" b="0" dirty="0"/>
              <a:t>Bree Serif = http://www.fontsquirrel.com/fonts/bree-serif?q%5Bterm%5D=bree+serif&amp;q%5Bsearch_check%5D=Y</a:t>
            </a:r>
          </a:p>
          <a:p>
            <a:r>
              <a:rPr lang="en-US" b="0" dirty="0"/>
              <a:t>Montserrat =</a:t>
            </a:r>
            <a:r>
              <a:rPr lang="en-US" b="0" baseline="0" dirty="0"/>
              <a:t> http://www.fontsquirrel.com/fonts/montserrat?q%5Bterm%5D=Montserrat&amp;q%5Bsearch_check%5D=Y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Hand Shake Icon = http://thenounproject.com/term/hand-shake/60140/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Once</a:t>
            </a:r>
            <a:r>
              <a:rPr lang="en-US" baseline="0" dirty="0"/>
              <a:t> you insert the picture, make sure you send the picture to the back by click on </a:t>
            </a:r>
            <a:r>
              <a:rPr lang="en-US" b="1" baseline="0" dirty="0"/>
              <a:t>Arrange button on the menu bar &gt; send to the back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E7320-8F14-416F-916F-96BBABD5524D}" type="slidenum">
              <a:rPr lang="th-TH" smtClean="0"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/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3765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/>
          <p:nvPr userDrawn="1"/>
        </p:nvSpPr>
        <p:spPr>
          <a:xfrm>
            <a:off x="388273" y="65712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3765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899" y="4517240"/>
            <a:ext cx="8046357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/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3765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Номер слайда 21"/>
          <p:cNvSpPr txBox="1"/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3765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>
                <a:solidFill>
                  <a:schemeClr val="bg1">
                    <a:alpha val="70000"/>
                  </a:schemeClr>
                </a:solidFill>
              </a:rPr>
              <a:t>‹#›</a:t>
            </a:fld>
            <a:endParaRPr lang="en-US" dirty="0">
              <a:solidFill>
                <a:schemeClr val="bg1">
                  <a:alpha val="7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653153" y="2290219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53153" y="4235103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53153" y="4655233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3153" y="2907197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653153" y="1181100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3153" y="2907197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653153" y="1181100"/>
            <a:ext cx="1866901" cy="130157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5"/>
            <a:ext cx="8477747" cy="745212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59448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27944"/>
            <a:ext cx="12192000" cy="293005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2313828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8977" y="2313828"/>
            <a:ext cx="3748377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487355" y="2313828"/>
            <a:ext cx="3704646" cy="279886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37707" y="1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837707" y="2289977"/>
            <a:ext cx="3598627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837707" y="4573989"/>
            <a:ext cx="3598627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85413" y="1"/>
            <a:ext cx="3113599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473601" y="2289977"/>
            <a:ext cx="3113599" cy="228997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885413" y="4573989"/>
            <a:ext cx="3113599" cy="228401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056536" y="0"/>
            <a:ext cx="313546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90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Номер слайда 21"/>
          <p:cNvSpPr txBox="1"/>
          <p:nvPr userDrawn="1"/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3765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>
                <a:solidFill>
                  <a:schemeClr val="tx1">
                    <a:lumMod val="50000"/>
                    <a:lumOff val="50000"/>
                    <a:alpha val="70000"/>
                  </a:schemeClr>
                </a:solidFill>
              </a:rPr>
              <a:t>‹#›</a:t>
            </a:fld>
            <a:endParaRPr lang="en-US" dirty="0">
              <a:solidFill>
                <a:schemeClr val="tx1">
                  <a:lumMod val="50000"/>
                  <a:lumOff val="50000"/>
                  <a:alpha val="7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371337" y="6418877"/>
            <a:ext cx="513735" cy="227164"/>
          </a:xfrm>
        </p:spPr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13546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002364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135464" y="0"/>
            <a:ext cx="990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Номер слайда 21"/>
          <p:cNvSpPr txBox="1"/>
          <p:nvPr userDrawn="1"/>
        </p:nvSpPr>
        <p:spPr>
          <a:xfrm>
            <a:off x="3371337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3765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mtClean="0">
                <a:solidFill>
                  <a:schemeClr val="tx1">
                    <a:lumMod val="50000"/>
                    <a:lumOff val="50000"/>
                    <a:alpha val="70000"/>
                  </a:schemeClr>
                </a:solidFill>
              </a:rPr>
              <a:t>‹#›</a:t>
            </a:fld>
            <a:endParaRPr lang="en-US" dirty="0">
              <a:solidFill>
                <a:schemeClr val="tx1">
                  <a:lumMod val="50000"/>
                  <a:lumOff val="50000"/>
                  <a:alpha val="70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604351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365205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1" y="1181099"/>
            <a:ext cx="5524500" cy="28393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628571" y="4020456"/>
            <a:ext cx="3093359" cy="19594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169183"/>
            <a:ext cx="10515600" cy="6508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0167256" y="0"/>
            <a:ext cx="2024743" cy="31060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8142512" y="0"/>
            <a:ext cx="2024743" cy="5696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117769" y="0"/>
            <a:ext cx="2024743" cy="496388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1952170"/>
            <a:ext cx="2024743" cy="490582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15343" y="1181101"/>
            <a:ext cx="2024743" cy="567689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040086" y="2728687"/>
            <a:ext cx="2024743" cy="412931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60960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056536" y="0"/>
            <a:ext cx="3135464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5206448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79951" y="0"/>
            <a:ext cx="7612049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0269"/>
            <a:ext cx="6414052" cy="243873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371547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0" y="3429000"/>
            <a:ext cx="10325101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1866901" y="3429000"/>
            <a:ext cx="4229100" cy="2521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489701" y="3429000"/>
            <a:ext cx="4229100" cy="2521857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0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5317671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768443" y="2569027"/>
            <a:ext cx="3423557" cy="219891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1866901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9961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22839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778777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234715" y="3004456"/>
            <a:ext cx="2385785" cy="312783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for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259873" y="1955411"/>
            <a:ext cx="3370989" cy="3413513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500438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649028" y="2318656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71315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9971315" y="0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71314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7649028" y="4637315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5326741" y="2318657"/>
            <a:ext cx="2220685" cy="2220685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1181101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4653724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4890408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7913915" y="2621644"/>
            <a:ext cx="2139042" cy="2139042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060095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120190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9180286" y="1"/>
            <a:ext cx="3011714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1181100"/>
            <a:ext cx="7326086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361543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4361543" y="-1"/>
            <a:ext cx="2227943" cy="68652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73914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6531429" y="1000025"/>
            <a:ext cx="5089071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990600" y="0"/>
            <a:ext cx="3080468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for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94660" y="1965378"/>
            <a:ext cx="2565766" cy="2549104"/>
          </a:xfrm>
        </p:spPr>
        <p:txBody>
          <a:bodyPr/>
          <a:lstStyle/>
          <a:p>
            <a:endParaRPr lang="th-TH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915269" y="1965378"/>
            <a:ext cx="2565766" cy="2549104"/>
          </a:xfrm>
        </p:spPr>
        <p:txBody>
          <a:bodyPr/>
          <a:lstStyle/>
          <a:p>
            <a:endParaRPr lang="th-TH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35879" y="1965378"/>
            <a:ext cx="2565766" cy="2549104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699328" y="1181100"/>
            <a:ext cx="4793343" cy="56769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767466"/>
            <a:ext cx="4229100" cy="18571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27771" y="1848660"/>
            <a:ext cx="2264228" cy="243305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7531100" y="1848660"/>
            <a:ext cx="2264228" cy="243305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1181100"/>
            <a:ext cx="1406070" cy="140607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1448707" y="762906"/>
            <a:ext cx="2242457" cy="2242457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358570"/>
            <a:ext cx="12192000" cy="449942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8669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9433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601980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8096251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10172700" y="4838700"/>
            <a:ext cx="2019300" cy="20193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8669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9433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601980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8096251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10172700" y="2770416"/>
            <a:ext cx="2019300" cy="40875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 dirty="0"/>
              <a:t>Drag &amp; Drop Image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Phone6_mockup_front_white.png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81" y="997003"/>
            <a:ext cx="3196773" cy="5000340"/>
          </a:xfrm>
          <a:prstGeom prst="rect">
            <a:avLst/>
          </a:prstGeom>
        </p:spPr>
      </p:pic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895579" y="1774370"/>
            <a:ext cx="1937655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10450793" y="1774370"/>
            <a:ext cx="1937655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8215592" y="1774370"/>
            <a:ext cx="1937655" cy="34290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38"/>
          <p:cNvGrpSpPr/>
          <p:nvPr userDrawn="1"/>
        </p:nvGrpSpPr>
        <p:grpSpPr>
          <a:xfrm>
            <a:off x="1880353" y="2416058"/>
            <a:ext cx="2530932" cy="5052118"/>
            <a:chOff x="3421706" y="1143000"/>
            <a:chExt cx="2530932" cy="5052117"/>
          </a:xfrm>
        </p:grpSpPr>
        <p:sp>
          <p:nvSpPr>
            <p:cNvPr id="7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8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9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0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1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2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3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4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5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</p:grpSp>
      <p:sp>
        <p:nvSpPr>
          <p:cNvPr id="3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2060654" y="3049287"/>
            <a:ext cx="2164306" cy="3834975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grpSp>
        <p:nvGrpSpPr>
          <p:cNvPr id="17" name="Группа 38"/>
          <p:cNvGrpSpPr/>
          <p:nvPr userDrawn="1"/>
        </p:nvGrpSpPr>
        <p:grpSpPr>
          <a:xfrm>
            <a:off x="4846436" y="2416058"/>
            <a:ext cx="2530932" cy="5052118"/>
            <a:chOff x="3421706" y="1143000"/>
            <a:chExt cx="2530932" cy="5052117"/>
          </a:xfrm>
        </p:grpSpPr>
        <p:sp>
          <p:nvSpPr>
            <p:cNvPr id="18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9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20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21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22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23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24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25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26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</p:grpSp>
      <p:grpSp>
        <p:nvGrpSpPr>
          <p:cNvPr id="28" name="Группа 38"/>
          <p:cNvGrpSpPr/>
          <p:nvPr userDrawn="1"/>
        </p:nvGrpSpPr>
        <p:grpSpPr>
          <a:xfrm>
            <a:off x="7810774" y="2416058"/>
            <a:ext cx="2530932" cy="5052118"/>
            <a:chOff x="3421706" y="1143000"/>
            <a:chExt cx="2530932" cy="5052117"/>
          </a:xfrm>
        </p:grpSpPr>
        <p:sp>
          <p:nvSpPr>
            <p:cNvPr id="29" name="Скругленный прямоугольник 39"/>
            <p:cNvSpPr/>
            <p:nvPr userDrawn="1"/>
          </p:nvSpPr>
          <p:spPr>
            <a:xfrm>
              <a:off x="5772337" y="2057401"/>
              <a:ext cx="180301" cy="487680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0" name="Скругленный прямоугольник 40"/>
            <p:cNvSpPr/>
            <p:nvPr userDrawn="1"/>
          </p:nvSpPr>
          <p:spPr>
            <a:xfrm>
              <a:off x="3421706" y="1971500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1" name="Скругленный прямоугольник 41"/>
            <p:cNvSpPr/>
            <p:nvPr userDrawn="1"/>
          </p:nvSpPr>
          <p:spPr>
            <a:xfrm>
              <a:off x="3421706" y="2530199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2" name="Скругленный прямоугольник 42"/>
            <p:cNvSpPr/>
            <p:nvPr userDrawn="1"/>
          </p:nvSpPr>
          <p:spPr>
            <a:xfrm>
              <a:off x="3421706" y="3041744"/>
              <a:ext cx="180301" cy="276137"/>
            </a:xfrm>
            <a:prstGeom prst="roundRect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3" name="Скругленный прямоугольник 43"/>
            <p:cNvSpPr/>
            <p:nvPr userDrawn="1"/>
          </p:nvSpPr>
          <p:spPr>
            <a:xfrm>
              <a:off x="3453659" y="1143000"/>
              <a:ext cx="2465281" cy="505211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4" name="Овал 44"/>
            <p:cNvSpPr/>
            <p:nvPr userDrawn="1"/>
          </p:nvSpPr>
          <p:spPr>
            <a:xfrm>
              <a:off x="4481234" y="5699769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5" name="Скругленный прямоугольник 45"/>
            <p:cNvSpPr/>
            <p:nvPr userDrawn="1"/>
          </p:nvSpPr>
          <p:spPr>
            <a:xfrm>
              <a:off x="4372270" y="1457767"/>
              <a:ext cx="628058" cy="45719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6" name="Овал 46"/>
            <p:cNvSpPr/>
            <p:nvPr userDrawn="1"/>
          </p:nvSpPr>
          <p:spPr>
            <a:xfrm flipH="1">
              <a:off x="4159907" y="1451578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37" name="Овал 47"/>
            <p:cNvSpPr/>
            <p:nvPr userDrawn="1"/>
          </p:nvSpPr>
          <p:spPr>
            <a:xfrm flipH="1">
              <a:off x="4656540" y="1271335"/>
              <a:ext cx="59518" cy="580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</p:grpSp>
      <p:sp>
        <p:nvSpPr>
          <p:cNvPr id="40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5031337" y="3049287"/>
            <a:ext cx="2164306" cy="3834975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4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7990292" y="3049287"/>
            <a:ext cx="2164306" cy="3834975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1"/>
          <p:cNvGrpSpPr/>
          <p:nvPr userDrawn="1"/>
        </p:nvGrpSpPr>
        <p:grpSpPr>
          <a:xfrm>
            <a:off x="2856630" y="2482435"/>
            <a:ext cx="6508847" cy="5800291"/>
            <a:chOff x="2856622" y="1248719"/>
            <a:chExt cx="6508847" cy="5800291"/>
          </a:xfrm>
        </p:grpSpPr>
        <p:sp>
          <p:nvSpPr>
            <p:cNvPr id="7" name="Скругленный прямоугольник 29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8" name="Скругленный прямоугольник 30"/>
            <p:cNvSpPr/>
            <p:nvPr userDrawn="1"/>
          </p:nvSpPr>
          <p:spPr>
            <a:xfrm>
              <a:off x="8759641" y="1828800"/>
              <a:ext cx="605828" cy="914400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9" name="Полилиния 26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0" name="Овал 48"/>
            <p:cNvSpPr/>
            <p:nvPr userDrawn="1"/>
          </p:nvSpPr>
          <p:spPr>
            <a:xfrm flipH="1">
              <a:off x="6042354" y="1608203"/>
              <a:ext cx="108896" cy="106298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</p:grp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61704" y="3280612"/>
            <a:ext cx="5056315" cy="7180744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1"/>
          <p:cNvGrpSpPr/>
          <p:nvPr userDrawn="1"/>
        </p:nvGrpSpPr>
        <p:grpSpPr>
          <a:xfrm rot="10800000">
            <a:off x="2885116" y="-1478212"/>
            <a:ext cx="6480361" cy="5800291"/>
            <a:chOff x="2856622" y="1248719"/>
            <a:chExt cx="6480361" cy="5800291"/>
          </a:xfrm>
        </p:grpSpPr>
        <p:sp>
          <p:nvSpPr>
            <p:cNvPr id="7" name="Скругленный прямоугольник 29"/>
            <p:cNvSpPr/>
            <p:nvPr userDrawn="1"/>
          </p:nvSpPr>
          <p:spPr>
            <a:xfrm>
              <a:off x="8012184" y="1248719"/>
              <a:ext cx="605828" cy="361324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9" name="Полилиния 26"/>
            <p:cNvSpPr/>
            <p:nvPr userDrawn="1"/>
          </p:nvSpPr>
          <p:spPr>
            <a:xfrm>
              <a:off x="2856622" y="1273391"/>
              <a:ext cx="6480361" cy="5775619"/>
            </a:xfrm>
            <a:custGeom>
              <a:avLst/>
              <a:gdLst>
                <a:gd name="connsiteX0" fmla="*/ 511175 w 12820651"/>
                <a:gd name="connsiteY0" fmla="*/ 0 h 11520489"/>
                <a:gd name="connsiteX1" fmla="*/ 12317413 w 12820651"/>
                <a:gd name="connsiteY1" fmla="*/ 0 h 11520489"/>
                <a:gd name="connsiteX2" fmla="*/ 12322175 w 12820651"/>
                <a:gd name="connsiteY2" fmla="*/ 0 h 11520489"/>
                <a:gd name="connsiteX3" fmla="*/ 12322175 w 12820651"/>
                <a:gd name="connsiteY3" fmla="*/ 480 h 11520489"/>
                <a:gd name="connsiteX4" fmla="*/ 12418833 w 12820651"/>
                <a:gd name="connsiteY4" fmla="*/ 10224 h 11520489"/>
                <a:gd name="connsiteX5" fmla="*/ 12820651 w 12820651"/>
                <a:gd name="connsiteY5" fmla="*/ 503238 h 11520489"/>
                <a:gd name="connsiteX6" fmla="*/ 12818549 w 12820651"/>
                <a:gd name="connsiteY6" fmla="*/ 527051 h 11520489"/>
                <a:gd name="connsiteX7" fmla="*/ 12820651 w 12820651"/>
                <a:gd name="connsiteY7" fmla="*/ 527051 h 11520489"/>
                <a:gd name="connsiteX8" fmla="*/ 12820651 w 12820651"/>
                <a:gd name="connsiteY8" fmla="*/ 11520489 h 11520489"/>
                <a:gd name="connsiteX9" fmla="*/ 0 w 12820651"/>
                <a:gd name="connsiteY9" fmla="*/ 11520489 h 11520489"/>
                <a:gd name="connsiteX10" fmla="*/ 0 w 12820651"/>
                <a:gd name="connsiteY10" fmla="*/ 527051 h 11520489"/>
                <a:gd name="connsiteX11" fmla="*/ 2401 w 12820651"/>
                <a:gd name="connsiteY11" fmla="*/ 527051 h 11520489"/>
                <a:gd name="connsiteX12" fmla="*/ 0 w 12820651"/>
                <a:gd name="connsiteY12" fmla="*/ 503239 h 11520489"/>
                <a:gd name="connsiteX13" fmla="*/ 503238 w 12820651"/>
                <a:gd name="connsiteY13" fmla="*/ 1 h 11520489"/>
                <a:gd name="connsiteX14" fmla="*/ 511175 w 12820651"/>
                <a:gd name="connsiteY14" fmla="*/ 801 h 1152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20651" h="11520489">
                  <a:moveTo>
                    <a:pt x="511175" y="0"/>
                  </a:moveTo>
                  <a:lnTo>
                    <a:pt x="12317413" y="0"/>
                  </a:lnTo>
                  <a:lnTo>
                    <a:pt x="12322175" y="0"/>
                  </a:lnTo>
                  <a:lnTo>
                    <a:pt x="12322175" y="480"/>
                  </a:lnTo>
                  <a:lnTo>
                    <a:pt x="12418833" y="10224"/>
                  </a:lnTo>
                  <a:cubicBezTo>
                    <a:pt x="12648149" y="57149"/>
                    <a:pt x="12820651" y="260049"/>
                    <a:pt x="12820651" y="503238"/>
                  </a:cubicBezTo>
                  <a:lnTo>
                    <a:pt x="12818549" y="527051"/>
                  </a:lnTo>
                  <a:lnTo>
                    <a:pt x="12820651" y="527051"/>
                  </a:lnTo>
                  <a:lnTo>
                    <a:pt x="12820651" y="11520489"/>
                  </a:lnTo>
                  <a:lnTo>
                    <a:pt x="0" y="11520489"/>
                  </a:lnTo>
                  <a:lnTo>
                    <a:pt x="0" y="527051"/>
                  </a:lnTo>
                  <a:lnTo>
                    <a:pt x="2401" y="527051"/>
                  </a:lnTo>
                  <a:lnTo>
                    <a:pt x="0" y="503239"/>
                  </a:lnTo>
                  <a:cubicBezTo>
                    <a:pt x="0" y="225308"/>
                    <a:pt x="225308" y="1"/>
                    <a:pt x="503238" y="1"/>
                  </a:cubicBezTo>
                  <a:lnTo>
                    <a:pt x="511175" y="801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  <p:sp>
          <p:nvSpPr>
            <p:cNvPr id="10" name="Овал 48"/>
            <p:cNvSpPr/>
            <p:nvPr userDrawn="1"/>
          </p:nvSpPr>
          <p:spPr>
            <a:xfrm flipH="1">
              <a:off x="5870285" y="1407581"/>
              <a:ext cx="453034" cy="442226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5"/>
            </a:p>
          </p:txBody>
        </p:sp>
      </p:grpSp>
      <p:sp>
        <p:nvSpPr>
          <p:cNvPr id="8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61704" y="-3615044"/>
            <a:ext cx="5056315" cy="7180744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0512"/>
            <a:ext cx="2552720" cy="5204300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265361" y="1608404"/>
            <a:ext cx="2226632" cy="3920532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129" y="950512"/>
            <a:ext cx="2552720" cy="5204300"/>
          </a:xfrm>
          <a:prstGeom prst="rect">
            <a:avLst/>
          </a:prstGeom>
        </p:spPr>
      </p:pic>
      <p:sp>
        <p:nvSpPr>
          <p:cNvPr id="11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9183490" y="1608404"/>
            <a:ext cx="2226632" cy="3920532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7232810" y="2968272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sx="102000" sy="102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573186" y="2968272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sx="102000" sy="102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1866900" y="2968272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sx="102000" sy="102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8939098" y="2968272"/>
            <a:ext cx="1538402" cy="2730998"/>
          </a:xfrm>
          <a:prstGeom prst="roundRect">
            <a:avLst>
              <a:gd name="adj" fmla="val 0"/>
            </a:avLst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sx="102000" sy="102000" algn="ctr" rotWithShape="0">
              <a:prstClr val="black">
                <a:alpha val="1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75" y="2510678"/>
            <a:ext cx="1781850" cy="3632707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403872" y="2968272"/>
            <a:ext cx="1538402" cy="273099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4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911" y="1556538"/>
            <a:ext cx="2179621" cy="4443652"/>
          </a:xfrm>
          <a:prstGeom prst="rect">
            <a:avLst/>
          </a:prstGeom>
          <a:effectLst/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54" y="1294664"/>
            <a:ext cx="2354068" cy="4679611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9093198" y="2108814"/>
            <a:ext cx="1898127" cy="33624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58642" y="1716517"/>
            <a:ext cx="2189830" cy="38877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7228993" y="1522692"/>
            <a:ext cx="660400" cy="13392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31" y="-963827"/>
            <a:ext cx="5339879" cy="9127998"/>
          </a:xfrm>
          <a:prstGeom prst="rect">
            <a:avLst/>
          </a:prstGeom>
          <a:effectLst/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75" y="1512392"/>
            <a:ext cx="1942648" cy="3960529"/>
          </a:xfrm>
          <a:prstGeom prst="rect">
            <a:avLst/>
          </a:prstGeom>
          <a:effectLst/>
        </p:spPr>
      </p:pic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578377" y="1999166"/>
            <a:ext cx="1727361" cy="300795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300984" y="4215384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dist="76200" dir="8100000" algn="tr" rotWithShape="0">
              <a:prstClr val="black">
                <a:alpha val="6000"/>
              </a:prstClr>
            </a:outerShdw>
          </a:effectLst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112553" y="3076055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dist="76200" dir="8100000" algn="tr" rotWithShape="0">
              <a:prstClr val="black">
                <a:alpha val="6000"/>
              </a:prstClr>
            </a:outerShdw>
          </a:effectLst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685085" y="820709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dist="76200" dir="8100000" algn="tr" rotWithShape="0">
              <a:prstClr val="black">
                <a:alpha val="6000"/>
              </a:prstClr>
            </a:outerShdw>
          </a:effectLst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0487042" y="-311247"/>
            <a:ext cx="2093976" cy="37216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>
            <a:outerShdw blurRad="38100" dist="76200" dir="8100000" algn="tr" rotWithShape="0">
              <a:prstClr val="black">
                <a:alpha val="6000"/>
              </a:prstClr>
            </a:outerShdw>
          </a:effectLst>
          <a:scene3d>
            <a:camera prst="orthographicFront">
              <a:rot lat="2400000" lon="2400000" rev="3600000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1" y="2213356"/>
            <a:ext cx="5203862" cy="3360312"/>
          </a:xfrm>
          <a:prstGeom prst="rect">
            <a:avLst/>
          </a:prstGeom>
        </p:spPr>
      </p:pic>
      <p:sp>
        <p:nvSpPr>
          <p:cNvPr id="1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7016275" y="1791063"/>
            <a:ext cx="1901952" cy="39319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  <a:scene3d>
            <a:camera prst="orthographicFront">
              <a:rot lat="2400000" lon="2400000" rev="3630000"/>
            </a:camera>
            <a:lightRig rig="threePt" dir="t"/>
          </a:scene3d>
          <a:sp3d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Image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96" y="-677528"/>
            <a:ext cx="2179780" cy="425827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066" y="1094122"/>
            <a:ext cx="2179780" cy="425827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20" y="-392322"/>
            <a:ext cx="2179780" cy="4258277"/>
          </a:xfrm>
          <a:prstGeom prst="rect">
            <a:avLst/>
          </a:prstGeom>
        </p:spPr>
      </p:pic>
      <p:sp>
        <p:nvSpPr>
          <p:cNvPr id="3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624731" y="-22859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677728" y="17487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703999" y="262890"/>
            <a:ext cx="1659300" cy="294894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69616" y="628716"/>
            <a:ext cx="4939393" cy="6858000"/>
          </a:xfrm>
          <a:prstGeom prst="rect">
            <a:avLst/>
          </a:prstGeom>
          <a:effectLst/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088" y="2191658"/>
            <a:ext cx="1998958" cy="4075330"/>
          </a:xfrm>
          <a:prstGeom prst="rect">
            <a:avLst/>
          </a:prstGeom>
          <a:effectLst/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619" y="1941731"/>
            <a:ext cx="2175811" cy="4325257"/>
          </a:xfrm>
          <a:prstGeom prst="rect">
            <a:avLst/>
          </a:prstGeom>
          <a:effectLst/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08" y="4040025"/>
            <a:ext cx="1243445" cy="2404317"/>
          </a:xfrm>
          <a:prstGeom prst="rect">
            <a:avLst/>
          </a:prstGeom>
          <a:effectLst/>
        </p:spPr>
      </p:pic>
      <p:sp>
        <p:nvSpPr>
          <p:cNvPr id="8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894174" y="2693775"/>
            <a:ext cx="1771047" cy="311330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265039" y="2323070"/>
            <a:ext cx="2001318" cy="357407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822122" y="4762702"/>
            <a:ext cx="774384" cy="9632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872151" y="2075937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904735" y="2154587"/>
            <a:ext cx="691979" cy="131412"/>
          </a:xfrm>
          <a:prstGeom prst="rect">
            <a:avLst/>
          </a:prstGeom>
          <a:solidFill>
            <a:srgbClr val="F4F4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416531"/>
            <a:ext cx="10058400" cy="6030254"/>
          </a:xfrm>
          <a:prstGeom prst="rect">
            <a:avLst/>
          </a:prstGeom>
          <a:effectLst/>
        </p:spPr>
      </p:pic>
      <p:sp>
        <p:nvSpPr>
          <p:cNvPr id="9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2235209" y="3875315"/>
            <a:ext cx="7725220" cy="47951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36" y="1831343"/>
            <a:ext cx="6641556" cy="3899528"/>
          </a:xfrm>
          <a:prstGeom prst="rect">
            <a:avLst/>
          </a:prstGeom>
          <a:effectLst/>
        </p:spPr>
      </p:pic>
      <p:sp>
        <p:nvSpPr>
          <p:cNvPr id="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151157" y="2075607"/>
            <a:ext cx="5026766" cy="316395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8294358" y="5373428"/>
            <a:ext cx="660400" cy="138910"/>
          </a:xfrm>
          <a:prstGeom prst="rect">
            <a:avLst/>
          </a:prstGeom>
          <a:solidFill>
            <a:srgbClr val="1F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57098" y="106731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767585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4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12081"/>
            <a:ext cx="10363200" cy="1014051"/>
          </a:xfrm>
        </p:spPr>
        <p:txBody>
          <a:bodyPr anchor="b"/>
          <a:lstStyle>
            <a:lvl1pPr algn="ctr">
              <a:defRPr sz="60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" y="6087516"/>
            <a:ext cx="11704320" cy="4735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090"/>
            <a:ext cx="12192000" cy="4900613"/>
          </a:xfrm>
        </p:spPr>
        <p:txBody>
          <a:bodyPr/>
          <a:lstStyle/>
          <a:p>
            <a:endParaRPr lang="th-TH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64" y="16894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379227" y="28623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952" y="16894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9814515" y="28623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202" y="14919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033282" y="27832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2618190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14700"/>
            <a:ext cx="4064000" cy="35433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314700"/>
            <a:ext cx="4064000" cy="35433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8128000" y="3314700"/>
            <a:ext cx="4064000" cy="35433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Title 4"/>
          <p:cNvSpPr>
            <a:spLocks noGrp="1"/>
          </p:cNvSpPr>
          <p:nvPr>
            <p:ph type="title" hasCustomPrompt="1"/>
          </p:nvPr>
        </p:nvSpPr>
        <p:spPr>
          <a:xfrm>
            <a:off x="1866900" y="1000025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1630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1630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16300"/>
            <a:ext cx="6096000" cy="3441700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2192"/>
            <a:ext cx="6096000" cy="3428492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3367532"/>
            <a:ext cx="6096000" cy="3490468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2192"/>
            <a:ext cx="6096000" cy="3379724"/>
          </a:xfrm>
          <a:prstGeom prst="rect">
            <a:avLst/>
          </a:prstGeom>
          <a:pattFill prst="pct5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/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28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63" Type="http://schemas.openxmlformats.org/officeDocument/2006/relationships/slideLayout" Target="../slideLayouts/slideLayout70.xml"/><Relationship Id="rId6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60.xml"/><Relationship Id="rId58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12.xml"/><Relationship Id="rId61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71.xml"/><Relationship Id="rId69" Type="http://schemas.openxmlformats.org/officeDocument/2006/relationships/slideLayout" Target="../slideLayouts/slideLayout76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Relationship Id="rId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59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27.xml"/><Relationship Id="rId41" Type="http://schemas.openxmlformats.org/officeDocument/2006/relationships/slideLayout" Target="../slideLayouts/slideLayout48.xml"/><Relationship Id="rId54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9.xml"/><Relationship Id="rId7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60" Type="http://schemas.openxmlformats.org/officeDocument/2006/relationships/slideLayout" Target="../slideLayouts/slideLayout67.xml"/><Relationship Id="rId65" Type="http://schemas.openxmlformats.org/officeDocument/2006/relationships/slideLayout" Target="../slideLayouts/slideLayout7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9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1.xml"/><Relationship Id="rId50" Type="http://schemas.openxmlformats.org/officeDocument/2006/relationships/slideLayout" Target="../slideLayouts/slideLayout57.xml"/><Relationship Id="rId55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0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 txBox="1"/>
          <p:nvPr userDrawn="1"/>
        </p:nvSpPr>
        <p:spPr>
          <a:xfrm>
            <a:off x="1168408" y="6403296"/>
            <a:ext cx="2831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sz="1000" dirty="0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 bwMode="auto">
          <a:xfrm>
            <a:off x="723048" y="6493511"/>
            <a:ext cx="303533" cy="342281"/>
            <a:chOff x="-688" y="2084"/>
            <a:chExt cx="564" cy="636"/>
          </a:xfrm>
          <a:solidFill>
            <a:schemeClr val="bg1"/>
          </a:solidFill>
        </p:grpSpPr>
        <p:sp>
          <p:nvSpPr>
            <p:cNvPr id="16" name="Freeform 5"/>
            <p:cNvSpPr>
              <a:spLocks noEditPoints="1"/>
            </p:cNvSpPr>
            <p:nvPr userDrawn="1"/>
          </p:nvSpPr>
          <p:spPr bwMode="auto">
            <a:xfrm>
              <a:off x="-688" y="2084"/>
              <a:ext cx="564" cy="636"/>
            </a:xfrm>
            <a:custGeom>
              <a:avLst/>
              <a:gdLst>
                <a:gd name="T0" fmla="*/ 2487 w 2488"/>
                <a:gd name="T1" fmla="*/ 632 h 2803"/>
                <a:gd name="T2" fmla="*/ 2484 w 2488"/>
                <a:gd name="T3" fmla="*/ 620 h 2803"/>
                <a:gd name="T4" fmla="*/ 2479 w 2488"/>
                <a:gd name="T5" fmla="*/ 608 h 2803"/>
                <a:gd name="T6" fmla="*/ 2475 w 2488"/>
                <a:gd name="T7" fmla="*/ 600 h 2803"/>
                <a:gd name="T8" fmla="*/ 2468 w 2488"/>
                <a:gd name="T9" fmla="*/ 590 h 2803"/>
                <a:gd name="T10" fmla="*/ 2459 w 2488"/>
                <a:gd name="T11" fmla="*/ 581 h 2803"/>
                <a:gd name="T12" fmla="*/ 2450 w 2488"/>
                <a:gd name="T13" fmla="*/ 574 h 2803"/>
                <a:gd name="T14" fmla="*/ 2439 w 2488"/>
                <a:gd name="T15" fmla="*/ 567 h 2803"/>
                <a:gd name="T16" fmla="*/ 1281 w 2488"/>
                <a:gd name="T17" fmla="*/ 11 h 2803"/>
                <a:gd name="T18" fmla="*/ 49 w 2488"/>
                <a:gd name="T19" fmla="*/ 567 h 2803"/>
                <a:gd name="T20" fmla="*/ 39 w 2488"/>
                <a:gd name="T21" fmla="*/ 573 h 2803"/>
                <a:gd name="T22" fmla="*/ 30 w 2488"/>
                <a:gd name="T23" fmla="*/ 580 h 2803"/>
                <a:gd name="T24" fmla="*/ 20 w 2488"/>
                <a:gd name="T25" fmla="*/ 589 h 2803"/>
                <a:gd name="T26" fmla="*/ 14 w 2488"/>
                <a:gd name="T27" fmla="*/ 598 h 2803"/>
                <a:gd name="T28" fmla="*/ 11 w 2488"/>
                <a:gd name="T29" fmla="*/ 603 h 2803"/>
                <a:gd name="T30" fmla="*/ 7 w 2488"/>
                <a:gd name="T31" fmla="*/ 610 h 2803"/>
                <a:gd name="T32" fmla="*/ 3 w 2488"/>
                <a:gd name="T33" fmla="*/ 622 h 2803"/>
                <a:gd name="T34" fmla="*/ 0 w 2488"/>
                <a:gd name="T35" fmla="*/ 634 h 2803"/>
                <a:gd name="T36" fmla="*/ 0 w 2488"/>
                <a:gd name="T37" fmla="*/ 645 h 2803"/>
                <a:gd name="T38" fmla="*/ 44 w 2488"/>
                <a:gd name="T39" fmla="*/ 2151 h 2803"/>
                <a:gd name="T40" fmla="*/ 1244 w 2488"/>
                <a:gd name="T41" fmla="*/ 2803 h 2803"/>
                <a:gd name="T42" fmla="*/ 2443 w 2488"/>
                <a:gd name="T43" fmla="*/ 2151 h 2803"/>
                <a:gd name="T44" fmla="*/ 2488 w 2488"/>
                <a:gd name="T45" fmla="*/ 645 h 2803"/>
                <a:gd name="T46" fmla="*/ 2487 w 2488"/>
                <a:gd name="T47" fmla="*/ 634 h 2803"/>
                <a:gd name="T48" fmla="*/ 174 w 2488"/>
                <a:gd name="T49" fmla="*/ 2024 h 2803"/>
                <a:gd name="T50" fmla="*/ 741 w 2488"/>
                <a:gd name="T51" fmla="*/ 1108 h 2803"/>
                <a:gd name="T52" fmla="*/ 859 w 2488"/>
                <a:gd name="T53" fmla="*/ 1074 h 2803"/>
                <a:gd name="T54" fmla="*/ 276 w 2488"/>
                <a:gd name="T55" fmla="*/ 651 h 2803"/>
                <a:gd name="T56" fmla="*/ 2211 w 2488"/>
                <a:gd name="T57" fmla="*/ 651 h 2803"/>
                <a:gd name="T58" fmla="*/ 1628 w 2488"/>
                <a:gd name="T59" fmla="*/ 1074 h 2803"/>
                <a:gd name="T60" fmla="*/ 1746 w 2488"/>
                <a:gd name="T61" fmla="*/ 1108 h 2803"/>
                <a:gd name="T62" fmla="*/ 2314 w 2488"/>
                <a:gd name="T63" fmla="*/ 2024 h 2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88" h="2803">
                  <a:moveTo>
                    <a:pt x="2487" y="634"/>
                  </a:moveTo>
                  <a:cubicBezTo>
                    <a:pt x="2487" y="633"/>
                    <a:pt x="2487" y="632"/>
                    <a:pt x="2487" y="632"/>
                  </a:cubicBezTo>
                  <a:cubicBezTo>
                    <a:pt x="2486" y="628"/>
                    <a:pt x="2485" y="625"/>
                    <a:pt x="2484" y="622"/>
                  </a:cubicBezTo>
                  <a:cubicBezTo>
                    <a:pt x="2484" y="622"/>
                    <a:pt x="2484" y="621"/>
                    <a:pt x="2484" y="620"/>
                  </a:cubicBezTo>
                  <a:cubicBezTo>
                    <a:pt x="2483" y="617"/>
                    <a:pt x="2482" y="614"/>
                    <a:pt x="2480" y="610"/>
                  </a:cubicBezTo>
                  <a:cubicBezTo>
                    <a:pt x="2480" y="609"/>
                    <a:pt x="2480" y="609"/>
                    <a:pt x="2479" y="608"/>
                  </a:cubicBezTo>
                  <a:cubicBezTo>
                    <a:pt x="2478" y="606"/>
                    <a:pt x="2478" y="605"/>
                    <a:pt x="2477" y="603"/>
                  </a:cubicBezTo>
                  <a:cubicBezTo>
                    <a:pt x="2476" y="602"/>
                    <a:pt x="2476" y="601"/>
                    <a:pt x="2475" y="600"/>
                  </a:cubicBezTo>
                  <a:cubicBezTo>
                    <a:pt x="2475" y="600"/>
                    <a:pt x="2474" y="599"/>
                    <a:pt x="2473" y="598"/>
                  </a:cubicBezTo>
                  <a:cubicBezTo>
                    <a:pt x="2472" y="595"/>
                    <a:pt x="2470" y="592"/>
                    <a:pt x="2468" y="590"/>
                  </a:cubicBezTo>
                  <a:cubicBezTo>
                    <a:pt x="2467" y="590"/>
                    <a:pt x="2467" y="589"/>
                    <a:pt x="2467" y="589"/>
                  </a:cubicBezTo>
                  <a:cubicBezTo>
                    <a:pt x="2465" y="586"/>
                    <a:pt x="2462" y="584"/>
                    <a:pt x="2459" y="581"/>
                  </a:cubicBezTo>
                  <a:cubicBezTo>
                    <a:pt x="2459" y="581"/>
                    <a:pt x="2458" y="580"/>
                    <a:pt x="2458" y="580"/>
                  </a:cubicBezTo>
                  <a:cubicBezTo>
                    <a:pt x="2455" y="578"/>
                    <a:pt x="2453" y="576"/>
                    <a:pt x="2450" y="574"/>
                  </a:cubicBezTo>
                  <a:cubicBezTo>
                    <a:pt x="2450" y="574"/>
                    <a:pt x="2449" y="573"/>
                    <a:pt x="2449" y="573"/>
                  </a:cubicBezTo>
                  <a:cubicBezTo>
                    <a:pt x="2446" y="571"/>
                    <a:pt x="2442" y="569"/>
                    <a:pt x="2439" y="567"/>
                  </a:cubicBezTo>
                  <a:lnTo>
                    <a:pt x="2438" y="567"/>
                  </a:lnTo>
                  <a:lnTo>
                    <a:pt x="1281" y="11"/>
                  </a:lnTo>
                  <a:cubicBezTo>
                    <a:pt x="1258" y="0"/>
                    <a:pt x="1230" y="0"/>
                    <a:pt x="1206" y="11"/>
                  </a:cubicBezTo>
                  <a:lnTo>
                    <a:pt x="49" y="567"/>
                  </a:lnTo>
                  <a:cubicBezTo>
                    <a:pt x="49" y="567"/>
                    <a:pt x="49" y="567"/>
                    <a:pt x="48" y="567"/>
                  </a:cubicBezTo>
                  <a:cubicBezTo>
                    <a:pt x="45" y="569"/>
                    <a:pt x="42" y="571"/>
                    <a:pt x="39" y="573"/>
                  </a:cubicBezTo>
                  <a:cubicBezTo>
                    <a:pt x="38" y="573"/>
                    <a:pt x="38" y="574"/>
                    <a:pt x="37" y="574"/>
                  </a:cubicBezTo>
                  <a:cubicBezTo>
                    <a:pt x="35" y="576"/>
                    <a:pt x="32" y="578"/>
                    <a:pt x="30" y="580"/>
                  </a:cubicBezTo>
                  <a:cubicBezTo>
                    <a:pt x="29" y="580"/>
                    <a:pt x="29" y="581"/>
                    <a:pt x="28" y="581"/>
                  </a:cubicBezTo>
                  <a:cubicBezTo>
                    <a:pt x="25" y="584"/>
                    <a:pt x="23" y="586"/>
                    <a:pt x="20" y="589"/>
                  </a:cubicBezTo>
                  <a:cubicBezTo>
                    <a:pt x="20" y="589"/>
                    <a:pt x="20" y="590"/>
                    <a:pt x="20" y="590"/>
                  </a:cubicBezTo>
                  <a:cubicBezTo>
                    <a:pt x="18" y="592"/>
                    <a:pt x="16" y="595"/>
                    <a:pt x="14" y="598"/>
                  </a:cubicBezTo>
                  <a:cubicBezTo>
                    <a:pt x="13" y="599"/>
                    <a:pt x="13" y="600"/>
                    <a:pt x="12" y="601"/>
                  </a:cubicBezTo>
                  <a:cubicBezTo>
                    <a:pt x="12" y="601"/>
                    <a:pt x="11" y="602"/>
                    <a:pt x="11" y="603"/>
                  </a:cubicBezTo>
                  <a:cubicBezTo>
                    <a:pt x="10" y="605"/>
                    <a:pt x="9" y="606"/>
                    <a:pt x="8" y="608"/>
                  </a:cubicBezTo>
                  <a:cubicBezTo>
                    <a:pt x="8" y="609"/>
                    <a:pt x="7" y="609"/>
                    <a:pt x="7" y="610"/>
                  </a:cubicBezTo>
                  <a:cubicBezTo>
                    <a:pt x="6" y="614"/>
                    <a:pt x="4" y="617"/>
                    <a:pt x="3" y="620"/>
                  </a:cubicBezTo>
                  <a:cubicBezTo>
                    <a:pt x="3" y="621"/>
                    <a:pt x="3" y="622"/>
                    <a:pt x="3" y="622"/>
                  </a:cubicBezTo>
                  <a:cubicBezTo>
                    <a:pt x="2" y="625"/>
                    <a:pt x="1" y="628"/>
                    <a:pt x="1" y="632"/>
                  </a:cubicBezTo>
                  <a:cubicBezTo>
                    <a:pt x="1" y="632"/>
                    <a:pt x="1" y="633"/>
                    <a:pt x="0" y="634"/>
                  </a:cubicBezTo>
                  <a:cubicBezTo>
                    <a:pt x="0" y="638"/>
                    <a:pt x="0" y="641"/>
                    <a:pt x="0" y="645"/>
                  </a:cubicBezTo>
                  <a:lnTo>
                    <a:pt x="0" y="645"/>
                  </a:lnTo>
                  <a:lnTo>
                    <a:pt x="0" y="2075"/>
                  </a:lnTo>
                  <a:cubicBezTo>
                    <a:pt x="0" y="2106"/>
                    <a:pt x="17" y="2135"/>
                    <a:pt x="44" y="2151"/>
                  </a:cubicBezTo>
                  <a:lnTo>
                    <a:pt x="1201" y="2792"/>
                  </a:lnTo>
                  <a:cubicBezTo>
                    <a:pt x="1215" y="2800"/>
                    <a:pt x="1229" y="2803"/>
                    <a:pt x="1244" y="2803"/>
                  </a:cubicBezTo>
                  <a:cubicBezTo>
                    <a:pt x="1258" y="2803"/>
                    <a:pt x="1273" y="2800"/>
                    <a:pt x="1286" y="2792"/>
                  </a:cubicBezTo>
                  <a:lnTo>
                    <a:pt x="2443" y="2151"/>
                  </a:lnTo>
                  <a:cubicBezTo>
                    <a:pt x="2471" y="2135"/>
                    <a:pt x="2488" y="2106"/>
                    <a:pt x="2488" y="2075"/>
                  </a:cubicBezTo>
                  <a:lnTo>
                    <a:pt x="2488" y="645"/>
                  </a:lnTo>
                  <a:lnTo>
                    <a:pt x="2488" y="645"/>
                  </a:lnTo>
                  <a:cubicBezTo>
                    <a:pt x="2488" y="641"/>
                    <a:pt x="2487" y="638"/>
                    <a:pt x="2487" y="634"/>
                  </a:cubicBezTo>
                  <a:close/>
                  <a:moveTo>
                    <a:pt x="1244" y="2617"/>
                  </a:moveTo>
                  <a:lnTo>
                    <a:pt x="174" y="2024"/>
                  </a:lnTo>
                  <a:lnTo>
                    <a:pt x="174" y="793"/>
                  </a:lnTo>
                  <a:lnTo>
                    <a:pt x="741" y="1108"/>
                  </a:lnTo>
                  <a:cubicBezTo>
                    <a:pt x="755" y="1115"/>
                    <a:pt x="769" y="1119"/>
                    <a:pt x="783" y="1119"/>
                  </a:cubicBezTo>
                  <a:cubicBezTo>
                    <a:pt x="814" y="1119"/>
                    <a:pt x="844" y="1103"/>
                    <a:pt x="859" y="1074"/>
                  </a:cubicBezTo>
                  <a:cubicBezTo>
                    <a:pt x="883" y="1032"/>
                    <a:pt x="868" y="979"/>
                    <a:pt x="826" y="956"/>
                  </a:cubicBezTo>
                  <a:lnTo>
                    <a:pt x="276" y="651"/>
                  </a:lnTo>
                  <a:lnTo>
                    <a:pt x="1244" y="186"/>
                  </a:lnTo>
                  <a:lnTo>
                    <a:pt x="2211" y="651"/>
                  </a:lnTo>
                  <a:lnTo>
                    <a:pt x="1662" y="956"/>
                  </a:lnTo>
                  <a:cubicBezTo>
                    <a:pt x="1620" y="979"/>
                    <a:pt x="1605" y="1032"/>
                    <a:pt x="1628" y="1074"/>
                  </a:cubicBezTo>
                  <a:cubicBezTo>
                    <a:pt x="1644" y="1103"/>
                    <a:pt x="1673" y="1119"/>
                    <a:pt x="1704" y="1119"/>
                  </a:cubicBezTo>
                  <a:cubicBezTo>
                    <a:pt x="1718" y="1119"/>
                    <a:pt x="1733" y="1115"/>
                    <a:pt x="1746" y="1108"/>
                  </a:cubicBezTo>
                  <a:lnTo>
                    <a:pt x="2314" y="793"/>
                  </a:lnTo>
                  <a:lnTo>
                    <a:pt x="2314" y="2024"/>
                  </a:lnTo>
                  <a:lnTo>
                    <a:pt x="1244" y="261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/>
            </a:p>
          </p:txBody>
        </p:sp>
        <p:sp>
          <p:nvSpPr>
            <p:cNvPr id="17" name="Freeform 6"/>
            <p:cNvSpPr/>
            <p:nvPr userDrawn="1"/>
          </p:nvSpPr>
          <p:spPr bwMode="auto">
            <a:xfrm>
              <a:off x="-482" y="2403"/>
              <a:ext cx="152" cy="249"/>
            </a:xfrm>
            <a:custGeom>
              <a:avLst/>
              <a:gdLst>
                <a:gd name="T0" fmla="*/ 422 w 670"/>
                <a:gd name="T1" fmla="*/ 14 h 1098"/>
                <a:gd name="T2" fmla="*/ 401 w 670"/>
                <a:gd name="T3" fmla="*/ 3 h 1098"/>
                <a:gd name="T4" fmla="*/ 267 w 670"/>
                <a:gd name="T5" fmla="*/ 2 h 1098"/>
                <a:gd name="T6" fmla="*/ 246 w 670"/>
                <a:gd name="T7" fmla="*/ 14 h 1098"/>
                <a:gd name="T8" fmla="*/ 2 w 670"/>
                <a:gd name="T9" fmla="*/ 795 h 1098"/>
                <a:gd name="T10" fmla="*/ 7 w 670"/>
                <a:gd name="T11" fmla="*/ 813 h 1098"/>
                <a:gd name="T12" fmla="*/ 323 w 670"/>
                <a:gd name="T13" fmla="*/ 1093 h 1098"/>
                <a:gd name="T14" fmla="*/ 334 w 670"/>
                <a:gd name="T15" fmla="*/ 1098 h 1098"/>
                <a:gd name="T16" fmla="*/ 346 w 670"/>
                <a:gd name="T17" fmla="*/ 1093 h 1098"/>
                <a:gd name="T18" fmla="*/ 662 w 670"/>
                <a:gd name="T19" fmla="*/ 813 h 1098"/>
                <a:gd name="T20" fmla="*/ 667 w 670"/>
                <a:gd name="T21" fmla="*/ 795 h 1098"/>
                <a:gd name="T22" fmla="*/ 422 w 670"/>
                <a:gd name="T23" fmla="*/ 14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0" h="1098">
                  <a:moveTo>
                    <a:pt x="422" y="14"/>
                  </a:moveTo>
                  <a:cubicBezTo>
                    <a:pt x="419" y="5"/>
                    <a:pt x="410" y="0"/>
                    <a:pt x="401" y="3"/>
                  </a:cubicBezTo>
                  <a:cubicBezTo>
                    <a:pt x="358" y="14"/>
                    <a:pt x="311" y="14"/>
                    <a:pt x="267" y="2"/>
                  </a:cubicBezTo>
                  <a:cubicBezTo>
                    <a:pt x="258" y="0"/>
                    <a:pt x="249" y="5"/>
                    <a:pt x="246" y="14"/>
                  </a:cubicBezTo>
                  <a:lnTo>
                    <a:pt x="2" y="795"/>
                  </a:lnTo>
                  <a:cubicBezTo>
                    <a:pt x="0" y="801"/>
                    <a:pt x="2" y="808"/>
                    <a:pt x="7" y="813"/>
                  </a:cubicBezTo>
                  <a:lnTo>
                    <a:pt x="323" y="1093"/>
                  </a:lnTo>
                  <a:cubicBezTo>
                    <a:pt x="326" y="1096"/>
                    <a:pt x="330" y="1098"/>
                    <a:pt x="334" y="1098"/>
                  </a:cubicBezTo>
                  <a:cubicBezTo>
                    <a:pt x="338" y="1098"/>
                    <a:pt x="342" y="1096"/>
                    <a:pt x="346" y="1093"/>
                  </a:cubicBezTo>
                  <a:lnTo>
                    <a:pt x="662" y="813"/>
                  </a:lnTo>
                  <a:cubicBezTo>
                    <a:pt x="668" y="808"/>
                    <a:pt x="670" y="801"/>
                    <a:pt x="667" y="795"/>
                  </a:cubicBezTo>
                  <a:lnTo>
                    <a:pt x="422" y="1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/>
            </a:p>
          </p:txBody>
        </p:sp>
        <p:sp>
          <p:nvSpPr>
            <p:cNvPr id="18" name="Freeform 7"/>
            <p:cNvSpPr/>
            <p:nvPr userDrawn="1"/>
          </p:nvSpPr>
          <p:spPr bwMode="auto">
            <a:xfrm>
              <a:off x="-460" y="2305"/>
              <a:ext cx="106" cy="87"/>
            </a:xfrm>
            <a:custGeom>
              <a:avLst/>
              <a:gdLst>
                <a:gd name="T0" fmla="*/ 10 w 467"/>
                <a:gd name="T1" fmla="*/ 115 h 384"/>
                <a:gd name="T2" fmla="*/ 153 w 467"/>
                <a:gd name="T3" fmla="*/ 361 h 384"/>
                <a:gd name="T4" fmla="*/ 164 w 467"/>
                <a:gd name="T5" fmla="*/ 369 h 384"/>
                <a:gd name="T6" fmla="*/ 178 w 467"/>
                <a:gd name="T7" fmla="*/ 373 h 384"/>
                <a:gd name="T8" fmla="*/ 239 w 467"/>
                <a:gd name="T9" fmla="*/ 384 h 384"/>
                <a:gd name="T10" fmla="*/ 297 w 467"/>
                <a:gd name="T11" fmla="*/ 373 h 384"/>
                <a:gd name="T12" fmla="*/ 312 w 467"/>
                <a:gd name="T13" fmla="*/ 369 h 384"/>
                <a:gd name="T14" fmla="*/ 323 w 467"/>
                <a:gd name="T15" fmla="*/ 360 h 384"/>
                <a:gd name="T16" fmla="*/ 458 w 467"/>
                <a:gd name="T17" fmla="*/ 114 h 384"/>
                <a:gd name="T18" fmla="*/ 453 w 467"/>
                <a:gd name="T19" fmla="*/ 60 h 384"/>
                <a:gd name="T20" fmla="*/ 239 w 467"/>
                <a:gd name="T21" fmla="*/ 0 h 384"/>
                <a:gd name="T22" fmla="*/ 18 w 467"/>
                <a:gd name="T23" fmla="*/ 60 h 384"/>
                <a:gd name="T24" fmla="*/ 9 w 467"/>
                <a:gd name="T25" fmla="*/ 113 h 384"/>
                <a:gd name="T26" fmla="*/ 10 w 467"/>
                <a:gd name="T27" fmla="*/ 115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7" h="384">
                  <a:moveTo>
                    <a:pt x="10" y="115"/>
                  </a:moveTo>
                  <a:lnTo>
                    <a:pt x="153" y="361"/>
                  </a:lnTo>
                  <a:cubicBezTo>
                    <a:pt x="155" y="365"/>
                    <a:pt x="159" y="368"/>
                    <a:pt x="164" y="369"/>
                  </a:cubicBezTo>
                  <a:cubicBezTo>
                    <a:pt x="169" y="370"/>
                    <a:pt x="173" y="372"/>
                    <a:pt x="178" y="373"/>
                  </a:cubicBezTo>
                  <a:cubicBezTo>
                    <a:pt x="197" y="378"/>
                    <a:pt x="217" y="384"/>
                    <a:pt x="239" y="384"/>
                  </a:cubicBezTo>
                  <a:cubicBezTo>
                    <a:pt x="260" y="384"/>
                    <a:pt x="279" y="379"/>
                    <a:pt x="297" y="373"/>
                  </a:cubicBezTo>
                  <a:cubicBezTo>
                    <a:pt x="302" y="372"/>
                    <a:pt x="307" y="370"/>
                    <a:pt x="312" y="369"/>
                  </a:cubicBezTo>
                  <a:cubicBezTo>
                    <a:pt x="317" y="368"/>
                    <a:pt x="321" y="365"/>
                    <a:pt x="323" y="360"/>
                  </a:cubicBezTo>
                  <a:lnTo>
                    <a:pt x="458" y="114"/>
                  </a:lnTo>
                  <a:cubicBezTo>
                    <a:pt x="463" y="104"/>
                    <a:pt x="467" y="82"/>
                    <a:pt x="453" y="60"/>
                  </a:cubicBezTo>
                  <a:cubicBezTo>
                    <a:pt x="428" y="20"/>
                    <a:pt x="356" y="0"/>
                    <a:pt x="239" y="0"/>
                  </a:cubicBezTo>
                  <a:cubicBezTo>
                    <a:pt x="120" y="0"/>
                    <a:pt x="46" y="20"/>
                    <a:pt x="18" y="60"/>
                  </a:cubicBezTo>
                  <a:cubicBezTo>
                    <a:pt x="0" y="86"/>
                    <a:pt x="8" y="110"/>
                    <a:pt x="9" y="113"/>
                  </a:cubicBezTo>
                  <a:cubicBezTo>
                    <a:pt x="9" y="114"/>
                    <a:pt x="9" y="115"/>
                    <a:pt x="10" y="11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th-TH"/>
            </a:p>
          </p:txBody>
        </p:sp>
      </p:grpSp>
      <p:sp>
        <p:nvSpPr>
          <p:cNvPr id="20" name="Slide Number Placeholder 5"/>
          <p:cNvSpPr txBox="1"/>
          <p:nvPr userDrawn="1"/>
        </p:nvSpPr>
        <p:spPr>
          <a:xfrm>
            <a:off x="11353800" y="0"/>
            <a:ext cx="838200" cy="46800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th-TH"/>
            </a:defPPr>
            <a:lvl1pPr marL="0" algn="ctr" defTabSz="914400" rtl="0" eaLnBrk="1" latinLnBrk="0" hangingPunct="1"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1EC8CE-5FFE-481A-ACDA-7BBA1196381E}" type="slidenum">
              <a:rPr lang="th-TH" smtClean="0"/>
              <a:t>‹#›</a:t>
            </a:fld>
            <a:endParaRPr lang="th-TH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33683" y="6493512"/>
            <a:ext cx="311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佐创智推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8574652" y="6480132"/>
            <a:ext cx="3104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大数据赋能科技成果转化与服务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6900" y="994934"/>
            <a:ext cx="9753600" cy="1487862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235873" y="6418877"/>
            <a:ext cx="513735" cy="227164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ctr">
              <a:defRPr sz="1000" b="0" i="0">
                <a:solidFill>
                  <a:schemeClr val="tx1">
                    <a:alpha val="70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D8D877B3-D348-4611-9BDB-C5374591D9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866900" y="2514600"/>
            <a:ext cx="9753600" cy="3110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85480" y="0"/>
            <a:ext cx="0" cy="685800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68887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516593" y="3262747"/>
            <a:ext cx="0" cy="34497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5" r:id="rId49"/>
    <p:sldLayoutId id="2147483706" r:id="rId50"/>
    <p:sldLayoutId id="2147483707" r:id="rId51"/>
    <p:sldLayoutId id="2147483708" r:id="rId52"/>
    <p:sldLayoutId id="2147483709" r:id="rId53"/>
    <p:sldLayoutId id="2147483710" r:id="rId54"/>
    <p:sldLayoutId id="2147483711" r:id="rId55"/>
    <p:sldLayoutId id="2147483712" r:id="rId56"/>
    <p:sldLayoutId id="2147483713" r:id="rId57"/>
    <p:sldLayoutId id="2147483714" r:id="rId58"/>
    <p:sldLayoutId id="2147483715" r:id="rId59"/>
    <p:sldLayoutId id="2147483716" r:id="rId60"/>
    <p:sldLayoutId id="2147483717" r:id="rId61"/>
    <p:sldLayoutId id="2147483718" r:id="rId62"/>
    <p:sldLayoutId id="2147483719" r:id="rId63"/>
    <p:sldLayoutId id="2147483720" r:id="rId64"/>
    <p:sldLayoutId id="2147483721" r:id="rId65"/>
    <p:sldLayoutId id="2147483722" r:id="rId66"/>
    <p:sldLayoutId id="2147483723" r:id="rId67"/>
    <p:sldLayoutId id="2147483724" r:id="rId68"/>
    <p:sldLayoutId id="2147483725" r:id="rId6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3765" rtl="0" eaLnBrk="1" latinLnBrk="0" hangingPunct="1">
        <a:lnSpc>
          <a:spcPct val="80000"/>
        </a:lnSpc>
        <a:spcBef>
          <a:spcPct val="0"/>
        </a:spcBef>
        <a:buNone/>
        <a:defRPr sz="4400" kern="1200" spc="-1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765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0" indent="0" algn="l" defTabSz="913765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 baseline="0">
          <a:solidFill>
            <a:schemeClr val="tx1">
              <a:alpha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889297" y="4254983"/>
            <a:ext cx="10413402" cy="101405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pPr fontAlgn="auto">
              <a:lnSpc>
                <a:spcPct val="14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+mj-ea"/>
                <a:cs typeface="+mn-cs"/>
                <a:sym typeface="+mn-lt"/>
              </a:rPr>
              <a:t>Core</a:t>
            </a:r>
            <a:r>
              <a:rPr lang="zh-CN" altLang="en-US" sz="3600" b="1" dirty="0">
                <a:solidFill>
                  <a:schemeClr val="tx1"/>
                </a:solidFill>
                <a:latin typeface="+mj-ea"/>
                <a:cs typeface="+mn-cs"/>
                <a:sym typeface="+mn-lt"/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  <a:latin typeface="+mj-ea"/>
                <a:cs typeface="+mn-cs"/>
                <a:sym typeface="+mn-lt"/>
              </a:rPr>
              <a:t>Decomposition</a:t>
            </a:r>
            <a:endParaRPr lang="zh-CN" altLang="en-US" sz="3600" b="1" dirty="0">
              <a:solidFill>
                <a:schemeClr val="tx1"/>
              </a:solidFill>
              <a:latin typeface="+mj-ea"/>
              <a:cs typeface="+mn-cs"/>
              <a:sym typeface="+mn-lt"/>
            </a:endParaRPr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3638563" y="5525815"/>
            <a:ext cx="5605780" cy="680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40000"/>
              </a:lnSpc>
            </a:pPr>
            <a:endParaRPr lang="zh-CN" altLang="en-US" sz="1800" b="1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lt"/>
            </a:endParaRPr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0" y="1090"/>
            <a:ext cx="12192000" cy="4229039"/>
          </a:xfrm>
        </p:spPr>
      </p:sp>
      <p:sp>
        <p:nvSpPr>
          <p:cNvPr id="15" name="文本框 14"/>
          <p:cNvSpPr txBox="1"/>
          <p:nvPr/>
        </p:nvSpPr>
        <p:spPr>
          <a:xfrm>
            <a:off x="5442531" y="6074316"/>
            <a:ext cx="1306934" cy="496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+mn-lt"/>
              </a:rPr>
              <a:t>2022.9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056" name="Picture 8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36731"/>
            <a:ext cx="12191999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813732" y="121133"/>
            <a:ext cx="10413402" cy="101405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pPr fontAlgn="auto">
              <a:lnSpc>
                <a:spcPct val="140000"/>
              </a:lnSpc>
            </a:pPr>
            <a:r>
              <a:rPr lang="en-US" sz="3600" b="1" dirty="0">
                <a:solidFill>
                  <a:schemeClr val="tx1"/>
                </a:solidFill>
                <a:latin typeface="+mj-ea"/>
                <a:cs typeface="+mn-cs"/>
                <a:sym typeface="+mn-lt"/>
              </a:rPr>
              <a:t>DataReader</a:t>
            </a:r>
          </a:p>
        </p:txBody>
      </p:sp>
      <p:pic>
        <p:nvPicPr>
          <p:cNvPr id="38" name="图片 37" descr="4I2CP%8_VLTT$PYG$CX6(@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125" y="502285"/>
            <a:ext cx="4813300" cy="61607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869950" y="3138805"/>
            <a:ext cx="6728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图数据结构：</a:t>
            </a:r>
            <a:r>
              <a:rPr lang="en-US" altLang="zh-CN" sz="2000"/>
              <a:t>Map&lt;Integer, Set&lt;Integer&gt;&gt;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869950" y="2131060"/>
            <a:ext cx="6728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图类型：无向图</a:t>
            </a:r>
          </a:p>
        </p:txBody>
      </p:sp>
      <p:sp>
        <p:nvSpPr>
          <p:cNvPr id="41" name="矩形 40"/>
          <p:cNvSpPr/>
          <p:nvPr/>
        </p:nvSpPr>
        <p:spPr>
          <a:xfrm>
            <a:off x="961390" y="4104005"/>
            <a:ext cx="5151755" cy="225171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205865" y="4250055"/>
            <a:ext cx="439420" cy="334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05865" y="4760595"/>
            <a:ext cx="439420" cy="334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05865" y="5271135"/>
            <a:ext cx="439420" cy="334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205865" y="5781675"/>
            <a:ext cx="439420" cy="334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42160" y="4250055"/>
            <a:ext cx="3853815" cy="334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125345" y="429958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997835" y="4300220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870325" y="430085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792980" y="430085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2042160" y="4761230"/>
            <a:ext cx="3853815" cy="334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125345" y="4810760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997835" y="481139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870325" y="4812030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792980" y="4812030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2042160" y="5272405"/>
            <a:ext cx="3853815" cy="334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125345" y="532193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997835" y="5322570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870325" y="532320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792980" y="532320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042160" y="5785485"/>
            <a:ext cx="3853815" cy="334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125345" y="583501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997835" y="5835650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70325" y="583628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92980" y="5836285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50735" y="1490980"/>
            <a:ext cx="3009265" cy="4068445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7755890" y="3815080"/>
            <a:ext cx="179832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7227570" y="2226945"/>
            <a:ext cx="2865755" cy="57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KS[Q~A9`[WKLFM_YRK85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33515" y="532130"/>
            <a:ext cx="5076190" cy="6212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945" y="1272062"/>
            <a:ext cx="5554980" cy="34759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16725" y="1350010"/>
            <a:ext cx="4510405" cy="184023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816090" y="3282950"/>
            <a:ext cx="4510405" cy="3094990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1"/>
            <a:endCxn id="9" idx="3"/>
          </p:cNvCxnSpPr>
          <p:nvPr/>
        </p:nvCxnSpPr>
        <p:spPr>
          <a:xfrm flipH="1">
            <a:off x="5584825" y="2270125"/>
            <a:ext cx="1231900" cy="37465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4045" y="2442845"/>
            <a:ext cx="4970780" cy="40386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4045" y="2869663"/>
            <a:ext cx="4970780" cy="1518920"/>
          </a:xfrm>
          <a:prstGeom prst="rect">
            <a:avLst/>
          </a:prstGeom>
          <a:noFill/>
          <a:ln w="28575" cmpd="sng">
            <a:solidFill>
              <a:srgbClr val="0070C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7" idx="1"/>
            <a:endCxn id="10" idx="3"/>
          </p:cNvCxnSpPr>
          <p:nvPr/>
        </p:nvCxnSpPr>
        <p:spPr>
          <a:xfrm flipH="1" flipV="1">
            <a:off x="5584825" y="3629123"/>
            <a:ext cx="1231265" cy="1201322"/>
          </a:xfrm>
          <a:prstGeom prst="straightConnector1">
            <a:avLst/>
          </a:prstGeom>
          <a:ln w="28575" cmpd="sng">
            <a:solidFill>
              <a:srgbClr val="0070C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73150" y="777240"/>
            <a:ext cx="38404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latin typeface="+mj-ea"/>
                <a:sym typeface="+mn-lt"/>
              </a:rPr>
              <a:t>Core</a:t>
            </a:r>
            <a:r>
              <a:rPr lang="zh-CN" altLang="en-US" b="1" dirty="0">
                <a:latin typeface="+mj-ea"/>
                <a:sym typeface="+mn-lt"/>
              </a:rPr>
              <a:t> </a:t>
            </a:r>
            <a:r>
              <a:rPr lang="en-US" altLang="zh-CN" b="1" dirty="0">
                <a:latin typeface="+mj-ea"/>
                <a:sym typeface="+mn-lt"/>
              </a:rPr>
              <a:t>Decomposition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0025EAD-B6F6-D7E7-7B5F-9E1CA7E5D23C}"/>
              </a:ext>
            </a:extLst>
          </p:cNvPr>
          <p:cNvSpPr/>
          <p:nvPr/>
        </p:nvSpPr>
        <p:spPr>
          <a:xfrm>
            <a:off x="506731" y="4881992"/>
            <a:ext cx="5151755" cy="172824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036932-5F67-E58A-2BE9-CBA6E5789957}"/>
              </a:ext>
            </a:extLst>
          </p:cNvPr>
          <p:cNvSpPr/>
          <p:nvPr/>
        </p:nvSpPr>
        <p:spPr>
          <a:xfrm>
            <a:off x="705711" y="5027407"/>
            <a:ext cx="596900" cy="334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curid</a:t>
            </a:r>
            <a:endParaRPr lang="zh-CN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A0B0058-32F8-CB3F-0952-20AF5A4BB26D}"/>
              </a:ext>
            </a:extLst>
          </p:cNvPr>
          <p:cNvSpPr/>
          <p:nvPr/>
        </p:nvSpPr>
        <p:spPr>
          <a:xfrm>
            <a:off x="705711" y="5538582"/>
            <a:ext cx="596900" cy="334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2B4678-B82F-54AA-51A5-AC51179F6152}"/>
              </a:ext>
            </a:extLst>
          </p:cNvPr>
          <p:cNvSpPr/>
          <p:nvPr/>
        </p:nvSpPr>
        <p:spPr>
          <a:xfrm>
            <a:off x="705711" y="6049757"/>
            <a:ext cx="596900" cy="3346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23201E-682E-E25C-D337-5973519385FC}"/>
              </a:ext>
            </a:extLst>
          </p:cNvPr>
          <p:cNvSpPr/>
          <p:nvPr/>
        </p:nvSpPr>
        <p:spPr>
          <a:xfrm>
            <a:off x="1587501" y="5028042"/>
            <a:ext cx="3853815" cy="334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0E1288-8C5D-FF16-039F-EC582F02BBD0}"/>
              </a:ext>
            </a:extLst>
          </p:cNvPr>
          <p:cNvSpPr/>
          <p:nvPr/>
        </p:nvSpPr>
        <p:spPr>
          <a:xfrm>
            <a:off x="1670686" y="5077572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F678CD8-9557-D97D-F1B6-25265E46BDCD}"/>
              </a:ext>
            </a:extLst>
          </p:cNvPr>
          <p:cNvSpPr/>
          <p:nvPr/>
        </p:nvSpPr>
        <p:spPr>
          <a:xfrm>
            <a:off x="2543176" y="5078207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9D081C7-ADD6-D96E-BA8B-69A8A9E6EE7C}"/>
              </a:ext>
            </a:extLst>
          </p:cNvPr>
          <p:cNvSpPr/>
          <p:nvPr/>
        </p:nvSpPr>
        <p:spPr>
          <a:xfrm>
            <a:off x="3415666" y="5078842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EB86D1-783E-054F-DB5C-2C0DE4B3C3D1}"/>
              </a:ext>
            </a:extLst>
          </p:cNvPr>
          <p:cNvSpPr/>
          <p:nvPr/>
        </p:nvSpPr>
        <p:spPr>
          <a:xfrm>
            <a:off x="4338321" y="5078842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67EEDB-267F-073D-B36F-31AA9CF43167}"/>
              </a:ext>
            </a:extLst>
          </p:cNvPr>
          <p:cNvSpPr/>
          <p:nvPr/>
        </p:nvSpPr>
        <p:spPr>
          <a:xfrm>
            <a:off x="1587501" y="5539217"/>
            <a:ext cx="3853815" cy="334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EBCD2A4-C745-72E7-8694-09DB24E57988}"/>
              </a:ext>
            </a:extLst>
          </p:cNvPr>
          <p:cNvSpPr/>
          <p:nvPr/>
        </p:nvSpPr>
        <p:spPr>
          <a:xfrm>
            <a:off x="1670686" y="5588747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curid</a:t>
            </a:r>
            <a:endParaRPr lang="zh-CN" altLang="en-US" sz="1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7B461C5-287C-4DAF-A6BF-55DCDB918545}"/>
              </a:ext>
            </a:extLst>
          </p:cNvPr>
          <p:cNvSpPr/>
          <p:nvPr/>
        </p:nvSpPr>
        <p:spPr>
          <a:xfrm>
            <a:off x="2543176" y="5589382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F58B63F-C42E-AADB-2D1D-6D60A6913221}"/>
              </a:ext>
            </a:extLst>
          </p:cNvPr>
          <p:cNvSpPr/>
          <p:nvPr/>
        </p:nvSpPr>
        <p:spPr>
          <a:xfrm>
            <a:off x="3415666" y="5590017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8B0069F-77A7-3F44-D41D-1CC740FE845B}"/>
              </a:ext>
            </a:extLst>
          </p:cNvPr>
          <p:cNvSpPr/>
          <p:nvPr/>
        </p:nvSpPr>
        <p:spPr>
          <a:xfrm>
            <a:off x="4338321" y="5590017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A91590F-C031-9604-96B7-EE709B4157F0}"/>
              </a:ext>
            </a:extLst>
          </p:cNvPr>
          <p:cNvSpPr/>
          <p:nvPr/>
        </p:nvSpPr>
        <p:spPr>
          <a:xfrm>
            <a:off x="1587501" y="6050392"/>
            <a:ext cx="3853815" cy="3340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B837C5-F1AC-929A-1BFF-66C9855DDCAD}"/>
              </a:ext>
            </a:extLst>
          </p:cNvPr>
          <p:cNvSpPr/>
          <p:nvPr/>
        </p:nvSpPr>
        <p:spPr>
          <a:xfrm>
            <a:off x="1670686" y="6099922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18DB40-42D6-6CF2-0F7E-A4029F3EE340}"/>
              </a:ext>
            </a:extLst>
          </p:cNvPr>
          <p:cNvSpPr/>
          <p:nvPr/>
        </p:nvSpPr>
        <p:spPr>
          <a:xfrm>
            <a:off x="2543176" y="6100557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5FF9BBC-299F-5606-F3CC-6A2C810DD2F7}"/>
              </a:ext>
            </a:extLst>
          </p:cNvPr>
          <p:cNvSpPr/>
          <p:nvPr/>
        </p:nvSpPr>
        <p:spPr>
          <a:xfrm>
            <a:off x="3415666" y="6101192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CBE6A2D-795E-3A2E-620A-BD479DF44370}"/>
              </a:ext>
            </a:extLst>
          </p:cNvPr>
          <p:cNvSpPr/>
          <p:nvPr/>
        </p:nvSpPr>
        <p:spPr>
          <a:xfrm>
            <a:off x="4338321" y="6101192"/>
            <a:ext cx="683260" cy="23685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KS[Q~A9`[WKLFM_YRK859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0390" y="322580"/>
            <a:ext cx="5076190" cy="6212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10030" y="2395855"/>
            <a:ext cx="1555115" cy="2076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0030" y="3902710"/>
            <a:ext cx="2071370" cy="20764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228205" y="2887980"/>
            <a:ext cx="495300" cy="4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8" name="椭圆 7"/>
          <p:cNvSpPr/>
          <p:nvPr/>
        </p:nvSpPr>
        <p:spPr>
          <a:xfrm>
            <a:off x="9202420" y="2887980"/>
            <a:ext cx="495300" cy="4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9202420" y="4485640"/>
            <a:ext cx="495300" cy="4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0" name="椭圆 9"/>
          <p:cNvSpPr/>
          <p:nvPr/>
        </p:nvSpPr>
        <p:spPr>
          <a:xfrm>
            <a:off x="7228205" y="4485640"/>
            <a:ext cx="495300" cy="495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cxnSp>
        <p:nvCxnSpPr>
          <p:cNvPr id="11" name="直接连接符 10"/>
          <p:cNvCxnSpPr>
            <a:stCxn id="7" idx="6"/>
            <a:endCxn id="8" idx="2"/>
          </p:cNvCxnSpPr>
          <p:nvPr/>
        </p:nvCxnSpPr>
        <p:spPr>
          <a:xfrm>
            <a:off x="7723505" y="3135630"/>
            <a:ext cx="147891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10" idx="6"/>
            <a:endCxn id="9" idx="2"/>
          </p:cNvCxnSpPr>
          <p:nvPr/>
        </p:nvCxnSpPr>
        <p:spPr>
          <a:xfrm>
            <a:off x="7723505" y="4733290"/>
            <a:ext cx="1478915" cy="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4"/>
            <a:endCxn id="10" idx="0"/>
          </p:cNvCxnSpPr>
          <p:nvPr/>
        </p:nvCxnSpPr>
        <p:spPr>
          <a:xfrm>
            <a:off x="7475855" y="3383280"/>
            <a:ext cx="0" cy="110236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4"/>
            <a:endCxn id="9" idx="0"/>
          </p:cNvCxnSpPr>
          <p:nvPr/>
        </p:nvCxnSpPr>
        <p:spPr>
          <a:xfrm>
            <a:off x="9450070" y="3383280"/>
            <a:ext cx="0" cy="1102360"/>
          </a:xfrm>
          <a:prstGeom prst="line">
            <a:avLst/>
          </a:prstGeom>
          <a:ln w="28575" cmpd="sng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7171055" y="1633220"/>
            <a:ext cx="4704080" cy="68008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pPr fontAlgn="auto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j-ea"/>
                <a:cs typeface="+mn-cs"/>
                <a:sym typeface="+mn-lt"/>
              </a:rPr>
              <a:t>没有</a:t>
            </a:r>
            <a:r>
              <a:rPr lang="en-US" altLang="zh-CN" sz="1800" dirty="0">
                <a:solidFill>
                  <a:schemeClr val="tx1"/>
                </a:solidFill>
                <a:latin typeface="+mj-ea"/>
                <a:cs typeface="+mn-cs"/>
                <a:sym typeface="+mn-lt"/>
              </a:rPr>
              <a:t>deleteset</a:t>
            </a:r>
            <a:r>
              <a:rPr lang="zh-CN" altLang="en-US" sz="1800" dirty="0">
                <a:solidFill>
                  <a:schemeClr val="tx1"/>
                </a:solidFill>
                <a:latin typeface="+mj-ea"/>
                <a:cs typeface="+mn-cs"/>
                <a:sym typeface="+mn-lt"/>
              </a:rPr>
              <a:t>保护的情况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}YC%3KOABLA4I$P2YBE1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975" y="636270"/>
            <a:ext cx="4225925" cy="58693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99440" y="296545"/>
            <a:ext cx="507555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b="1" dirty="0">
                <a:latin typeface="+mj-ea"/>
                <a:sym typeface="+mn-lt"/>
              </a:rPr>
              <a:t>Find connected component</a:t>
            </a:r>
          </a:p>
        </p:txBody>
      </p:sp>
      <p:pic>
        <p:nvPicPr>
          <p:cNvPr id="6" name="图片 5" descr="7_)EJYCQ`4G1)8WVR]YR$L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1073150"/>
            <a:ext cx="4316730" cy="533908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21130" y="4695825"/>
            <a:ext cx="2677795" cy="8718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8" idx="3"/>
          </p:cNvCxnSpPr>
          <p:nvPr/>
        </p:nvCxnSpPr>
        <p:spPr>
          <a:xfrm flipV="1">
            <a:off x="4098925" y="1264285"/>
            <a:ext cx="2432050" cy="386778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804025" y="3665855"/>
            <a:ext cx="3757295" cy="255206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hlODM1N2MyZGM3ODRhNGFlMWUxMTc2ZDQ4YmFmZ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,&quot;width&quot;:429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,&quot;width&quot;:429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84,&quot;width&quot;:799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560.670866141732,&quot;width&quot;:10486.09291338582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784,&quot;width&quot;:7994}"/>
</p:tagLst>
</file>

<file path=ppt/theme/theme1.xml><?xml version="1.0" encoding="utf-8"?>
<a:theme xmlns:a="http://schemas.openxmlformats.org/drawingml/2006/main" name="Office Theme">
  <a:themeElements>
    <a:clrScheme name="New New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4A63"/>
      </a:accent1>
      <a:accent2>
        <a:srgbClr val="44749D"/>
      </a:accent2>
      <a:accent3>
        <a:srgbClr val="71634A"/>
      </a:accent3>
      <a:accent4>
        <a:srgbClr val="A49375"/>
      </a:accent4>
      <a:accent5>
        <a:srgbClr val="464238"/>
      </a:accent5>
      <a:accent6>
        <a:srgbClr val="172735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&amp;D-Powerpoint Template_16x9">
  <a:themeElements>
    <a:clrScheme name="Balance Color">
      <a:dk1>
        <a:srgbClr val="1F1F1F"/>
      </a:dk1>
      <a:lt1>
        <a:srgbClr val="FFFFFF"/>
      </a:lt1>
      <a:dk2>
        <a:srgbClr val="202020"/>
      </a:dk2>
      <a:lt2>
        <a:srgbClr val="FFFFFF"/>
      </a:lt2>
      <a:accent1>
        <a:srgbClr val="FE1C1D"/>
      </a:accent1>
      <a:accent2>
        <a:srgbClr val="FF5757"/>
      </a:accent2>
      <a:accent3>
        <a:srgbClr val="C9D2FD"/>
      </a:accent3>
      <a:accent4>
        <a:srgbClr val="5E78FA"/>
      </a:accent4>
      <a:accent5>
        <a:srgbClr val="0420AB"/>
      </a:accent5>
      <a:accent6>
        <a:srgbClr val="021572"/>
      </a:accent6>
      <a:hlink>
        <a:srgbClr val="FF5757"/>
      </a:hlink>
      <a:folHlink>
        <a:srgbClr val="BFBFBF"/>
      </a:folHlink>
    </a:clrScheme>
    <a:fontScheme name="Montserrat_OpenSans">
      <a:majorFont>
        <a:latin typeface="Montserrat-Bold"/>
        <a:ea typeface=""/>
        <a:cs typeface=""/>
      </a:majorFont>
      <a:minorFont>
        <a:latin typeface="Open Sa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151</Words>
  <Application>Microsoft Office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Montserrat-Bold</vt:lpstr>
      <vt:lpstr>华文楷体</vt:lpstr>
      <vt:lpstr>华文行楷</vt:lpstr>
      <vt:lpstr>微软雅黑</vt:lpstr>
      <vt:lpstr>Arial</vt:lpstr>
      <vt:lpstr>Calibri</vt:lpstr>
      <vt:lpstr>Montserrat Medium</vt:lpstr>
      <vt:lpstr>Open Sans</vt:lpstr>
      <vt:lpstr>Source Sans Pro</vt:lpstr>
      <vt:lpstr>Times New Roman</vt:lpstr>
      <vt:lpstr>Office Theme</vt:lpstr>
      <vt:lpstr>1_B&amp;D-Powerpoint Template_16x9</vt:lpstr>
      <vt:lpstr>Core Decomposition</vt:lpstr>
      <vt:lpstr>DataReader</vt:lpstr>
      <vt:lpstr>PowerPoint 演示文稿</vt:lpstr>
      <vt:lpstr>没有deleteset保护的情况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108</dc:title>
  <dc:creator>ADMIN</dc:creator>
  <cp:lastModifiedBy>顾 成杰</cp:lastModifiedBy>
  <cp:revision>1977</cp:revision>
  <dcterms:created xsi:type="dcterms:W3CDTF">2021-04-28T06:54:00Z</dcterms:created>
  <dcterms:modified xsi:type="dcterms:W3CDTF">2022-09-27T14:48:58Z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166795F8A8D540D0AB8C88B511559847</vt:lpwstr>
  </property>
</Properties>
</file>