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59" r:id="rId9"/>
    <p:sldId id="265" r:id="rId10"/>
    <p:sldId id="264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split to accurately classify each category of dependent output variable y according to independent input variable x</a:t>
                </a:r>
              </a:p>
              <a:p>
                <a:r>
                  <a:rPr lang="en-US" dirty="0"/>
                  <a:t>Split to maximize the information gain</a:t>
                </a:r>
              </a:p>
              <a:p>
                <a:r>
                  <a:rPr lang="en-US" dirty="0"/>
                  <a:t>Information gain = Entropy before split - Entropy after split </a:t>
                </a:r>
              </a:p>
              <a:p>
                <a:r>
                  <a:rPr lang="en-US" dirty="0"/>
                  <a:t>Entropy: measure of homogeneity (similar value)</a:t>
                </a:r>
              </a:p>
              <a:p>
                <a:pPr lvl="1"/>
                <a:r>
                  <a:rPr lang="en-US" dirty="0"/>
                  <a:t>Entropy = 0: most homogeneous or all data are in the same class or pure!</a:t>
                </a:r>
              </a:p>
              <a:p>
                <a:pPr lvl="1"/>
                <a:r>
                  <a:rPr lang="en-US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i</a:t>
                </a:r>
                <a:r>
                  <a:rPr lang="en-US" dirty="0"/>
                  <a:t> is the index of category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balls with 250 of red and 250 of green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1A96CB-EE86-4F97-BD14-F82916AB36C9}"/>
              </a:ext>
            </a:extLst>
          </p:cNvPr>
          <p:cNvGrpSpPr/>
          <p:nvPr/>
        </p:nvGrpSpPr>
        <p:grpSpPr>
          <a:xfrm>
            <a:off x="8061863" y="2043169"/>
            <a:ext cx="3061252" cy="1004965"/>
            <a:chOff x="4178020" y="2637058"/>
            <a:chExt cx="3061252" cy="10049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4CBE4-96ED-48FE-8A69-762A75D0E4E1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D85E9A-1DF8-40B2-9801-D02E6CE1496C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36D25D-7CD7-4280-B412-61F56ADB633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4FCA2D-2494-4119-B96A-A3EB6D03F6B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010138-57AE-42DC-ABDB-F3AD00F6E0F5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300DE5-2BC9-412C-91F0-B43E61369701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66BB8B-F655-4989-A4B5-EE317B23CA2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80943B-482A-4494-B97B-498CB273E8FD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0D8FB6-087A-475C-A388-DD31192567F7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0029B3-7ADC-4DF3-A857-0ABFDC155F14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56E0C7-B068-4B69-8A8E-8BFE340740F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AC9BCA-14F4-4850-A8C0-D06627AF32E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CC62CB3-17F4-4E9C-A37F-69B41C151AE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63BB41-4B78-4735-9AA4-03C880F3D234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FE72DE-C155-4207-86CF-440AD4A7F110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986614-81D2-4596-948D-709833EF857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BA2235-E267-4DBC-A11C-A26731B9CF7B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E97DF4-175F-4933-9F64-601A97395FE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121EB61-F0A4-4A1E-A060-2AE812903D2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849344-C95B-40AB-BD2A-1260547D0B4E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B37F17-6B14-4679-ABFD-5E14ABA839E6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6BD307-0D84-4345-A262-85AC36F301A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44480E-DB6B-40E4-9B1A-22925E5D67A6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67AD2E-9EB3-4DE3-8AC6-B7AD8973E470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C88285-FA72-4AE6-BB84-528E9F6814DD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DA509B-CA50-4FF8-A59A-7BD9AC9A7ED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3BD92-BE22-46D0-AEE0-D3929AA55051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1.Decision Tree</a:t>
            </a:r>
          </a:p>
          <a:p>
            <a:pPr marL="0" indent="0">
              <a:buNone/>
            </a:pPr>
            <a:r>
              <a:rPr lang="en-US" sz="4400" dirty="0"/>
              <a:t>2.Complex Decision Tree</a:t>
            </a:r>
          </a:p>
          <a:p>
            <a:pPr marL="0" indent="0">
              <a:buNone/>
            </a:pPr>
            <a:r>
              <a:rPr lang="en-US" sz="4400" dirty="0"/>
              <a:t>3.Random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F628009-1479-4759-91B7-021D325EAED6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r>
              <a:rPr lang="en-US" dirty="0"/>
              <a:t>Categorical x and Continuous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x: split according to the category of input data such as Yes or No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185AA86-AD7C-4861-86B2-3815323E23EE}"/>
              </a:ext>
            </a:extLst>
          </p:cNvPr>
          <p:cNvSpPr/>
          <p:nvPr/>
        </p:nvSpPr>
        <p:spPr>
          <a:xfrm>
            <a:off x="4149443" y="4093876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993181" y="2864610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7031FF4-5FC4-4118-BC1D-39229C585A69}"/>
              </a:ext>
            </a:extLst>
          </p:cNvPr>
          <p:cNvSpPr/>
          <p:nvPr/>
        </p:nvSpPr>
        <p:spPr>
          <a:xfrm>
            <a:off x="4316453" y="394325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</a:t>
            </a:r>
          </a:p>
          <a:p>
            <a:r>
              <a:rPr lang="en-US" dirty="0"/>
              <a:t>Classification Tree: categorical y </a:t>
            </a:r>
          </a:p>
          <a:p>
            <a:r>
              <a:rPr lang="en-US" dirty="0"/>
              <a:t>Regression Tree: continuous y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536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1.Decision Tree</vt:lpstr>
      <vt:lpstr>1.Decision Tree</vt:lpstr>
      <vt:lpstr>Type of input (independent variable x)</vt:lpstr>
      <vt:lpstr>Type of input (independent variable x)</vt:lpstr>
      <vt:lpstr>Type of input (independent variable x)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Examples</vt:lpstr>
      <vt:lpstr>Classification Tree: Examples</vt:lpstr>
      <vt:lpstr>Classification Tree: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406</cp:revision>
  <dcterms:created xsi:type="dcterms:W3CDTF">2020-08-27T07:25:12Z</dcterms:created>
  <dcterms:modified xsi:type="dcterms:W3CDTF">2020-08-31T12:48:31Z</dcterms:modified>
</cp:coreProperties>
</file>