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2" r:id="rId3"/>
    <p:sldId id="283" r:id="rId4"/>
    <p:sldId id="258" r:id="rId5"/>
    <p:sldId id="260" r:id="rId6"/>
    <p:sldId id="279" r:id="rId7"/>
    <p:sldId id="261" r:id="rId8"/>
    <p:sldId id="272" r:id="rId9"/>
    <p:sldId id="273" r:id="rId10"/>
    <p:sldId id="280" r:id="rId11"/>
    <p:sldId id="259" r:id="rId12"/>
    <p:sldId id="274" r:id="rId13"/>
    <p:sldId id="275" r:id="rId14"/>
    <p:sldId id="265" r:id="rId15"/>
    <p:sldId id="264" r:id="rId16"/>
    <p:sldId id="266" r:id="rId17"/>
    <p:sldId id="281" r:id="rId18"/>
    <p:sldId id="282" r:id="rId19"/>
    <p:sldId id="284" r:id="rId20"/>
    <p:sldId id="267" r:id="rId21"/>
    <p:sldId id="270" r:id="rId22"/>
    <p:sldId id="271" r:id="rId23"/>
    <p:sldId id="285" r:id="rId24"/>
    <p:sldId id="299" r:id="rId25"/>
    <p:sldId id="297" r:id="rId26"/>
    <p:sldId id="301" r:id="rId27"/>
    <p:sldId id="300" r:id="rId28"/>
    <p:sldId id="302" r:id="rId29"/>
    <p:sldId id="303" r:id="rId30"/>
    <p:sldId id="304" r:id="rId31"/>
    <p:sldId id="308" r:id="rId32"/>
    <p:sldId id="307" r:id="rId33"/>
    <p:sldId id="309" r:id="rId34"/>
    <p:sldId id="310" r:id="rId35"/>
    <p:sldId id="278" r:id="rId36"/>
    <p:sldId id="286" r:id="rId37"/>
    <p:sldId id="289" r:id="rId38"/>
    <p:sldId id="288" r:id="rId39"/>
    <p:sldId id="287" r:id="rId40"/>
    <p:sldId id="291" r:id="rId41"/>
    <p:sldId id="292" r:id="rId42"/>
    <p:sldId id="290" r:id="rId43"/>
    <p:sldId id="293" r:id="rId44"/>
    <p:sldId id="311" r:id="rId45"/>
    <p:sldId id="294" r:id="rId46"/>
    <p:sldId id="276" r:id="rId47"/>
    <p:sldId id="295" r:id="rId48"/>
    <p:sldId id="29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E9397-DA6C-43B5-AFDA-4B9958A1603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22DD-AD4D-44AE-88D8-36364AB8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2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KD5gxPPeY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344250" y="2907196"/>
            <a:ext cx="4842741" cy="2508669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821259" y="3397624"/>
                <a:ext cx="1867313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528392" y="5255163"/>
                <a:ext cx="924400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593198" y="5255162"/>
                <a:ext cx="940836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48367" y="4418169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&gt;30 </a:t>
              </a:r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302290" y="4463356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&lt;30 </a:t>
              </a:r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15A9B3-4150-4477-B1B8-D2BEDACDE16D}"/>
              </a:ext>
            </a:extLst>
          </p:cNvPr>
          <p:cNvGrpSpPr/>
          <p:nvPr/>
        </p:nvGrpSpPr>
        <p:grpSpPr>
          <a:xfrm>
            <a:off x="6746621" y="2914986"/>
            <a:ext cx="4842741" cy="2508669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6000DC3-9051-4B0D-A1DD-1137A4B5CA9E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BE457E9-424E-498F-8D43-8A50FE722638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D9648C-8358-4EAC-8DF4-62F3E34E5334}"/>
                  </a:ext>
                </a:extLst>
              </p:cNvPr>
              <p:cNvSpPr txBox="1"/>
              <p:nvPr/>
            </p:nvSpPr>
            <p:spPr>
              <a:xfrm>
                <a:off x="4821259" y="3397624"/>
                <a:ext cx="1867313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A453BB3-5D80-4CAF-B588-CFAF36FA23B1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7323019-C9EC-4440-96C7-D8800D1B9F78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110DDE-1683-476C-8B62-CAB5D03A091B}"/>
                  </a:ext>
                </a:extLst>
              </p:cNvPr>
              <p:cNvSpPr txBox="1"/>
              <p:nvPr/>
            </p:nvSpPr>
            <p:spPr>
              <a:xfrm>
                <a:off x="2528392" y="5255163"/>
                <a:ext cx="924400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DA8961-B4C9-4B98-93FD-DF8858F40EB8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9F4320D-93DF-4B66-9F73-71E2E29EE1B6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FC948B-607D-4C16-988C-AFB92922585C}"/>
                  </a:ext>
                </a:extLst>
              </p:cNvPr>
              <p:cNvSpPr txBox="1"/>
              <p:nvPr/>
            </p:nvSpPr>
            <p:spPr>
              <a:xfrm>
                <a:off x="2593198" y="5255162"/>
                <a:ext cx="940836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20E3A4B-FB3A-46E5-B194-66C752D1B623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95388E6-876E-4890-BCDD-D415BC4F29C3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81764B-54D9-41CD-9A97-361ABFBC7D91}"/>
                </a:ext>
              </a:extLst>
            </p:cNvPr>
            <p:cNvSpPr txBox="1"/>
            <p:nvPr/>
          </p:nvSpPr>
          <p:spPr>
            <a:xfrm>
              <a:off x="4348367" y="4418169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YES</a:t>
              </a:r>
              <a:endParaRPr lang="en-US" sz="1600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3EAC36-12DB-455A-A49D-E837E59ECB91}"/>
                </a:ext>
              </a:extLst>
            </p:cNvPr>
            <p:cNvSpPr txBox="1"/>
            <p:nvPr/>
          </p:nvSpPr>
          <p:spPr>
            <a:xfrm>
              <a:off x="6302290" y="4463356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N</a:t>
              </a:r>
              <a:r>
                <a:rPr lang="en-US" sz="1600" dirty="0">
                  <a:solidFill>
                    <a:srgbClr val="303133"/>
                  </a:solidFill>
                  <a:latin typeface="Poppins"/>
                </a:rPr>
                <a:t>O</a:t>
              </a:r>
              <a:endParaRPr lang="en-US" sz="1600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8D27A3B1-B24E-4F1D-AC60-B42CE6E6C2BA}"/>
              </a:ext>
            </a:extLst>
          </p:cNvPr>
          <p:cNvSpPr/>
          <p:nvPr/>
        </p:nvSpPr>
        <p:spPr>
          <a:xfrm>
            <a:off x="897465" y="3630032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909B7C-261F-4FF3-829C-B6F0EF5143EF}"/>
              </a:ext>
            </a:extLst>
          </p:cNvPr>
          <p:cNvSpPr/>
          <p:nvPr/>
        </p:nvSpPr>
        <p:spPr>
          <a:xfrm>
            <a:off x="7267566" y="3667744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782672-BDBB-4427-9E54-E0966602ED83}"/>
              </a:ext>
            </a:extLst>
          </p:cNvPr>
          <p:cNvSpPr txBox="1"/>
          <p:nvPr/>
        </p:nvSpPr>
        <p:spPr>
          <a:xfrm>
            <a:off x="2193523" y="4155056"/>
            <a:ext cx="24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8D24CE-72C7-48EE-AA2C-06F730FF23B9}"/>
              </a:ext>
            </a:extLst>
          </p:cNvPr>
          <p:cNvSpPr txBox="1"/>
          <p:nvPr/>
        </p:nvSpPr>
        <p:spPr>
          <a:xfrm>
            <a:off x="8599528" y="4207522"/>
            <a:ext cx="24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Catergorical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Tree: categorical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5A125-F915-49A7-8B38-37C9E75DD8FE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AE5D62-35CC-4620-8AF3-28211226B4DB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068B0B-234B-40A3-A9F4-8EF176BB71EC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49C503-AB21-4098-B18A-B0C5AFC69AEF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3586E6-BA16-4E91-8231-AEAE4ED3231F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F21AA6-67D4-4BAC-9163-1A4480D728AB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A7B-B1DE-4AB0-91DD-5600B85BB062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832C74E-37D2-4E9E-A3FA-90E776649D18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D099200-6271-4B65-864B-1635F151EF2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FAE8C8-483A-45FA-B026-637D5E3B8DD4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1B6DBD-283F-43E3-8522-DFFD37FC1CBF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7F90DB-667E-4428-9FFE-DC4B8F7A6A3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E2F8F3-4F63-4C45-A1A9-C416A9FF9C58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63CCA8-64FD-46BF-8700-9D8BB2383B89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A36FEA7-66B3-415A-8767-A20D20454A0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Tree: continuous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506120-5B55-49AD-A686-667BF8317C2B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7860C1-F762-47A8-AED9-58BD947D1FC8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DCEE7D-43C3-469E-BB86-430117A5E477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1E45FE-ABE8-4029-80DB-80CB2ABBBB41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ADA609D-B87F-45AE-A667-4D877D347EF1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C8FB0E-D226-467A-9122-D4721E5FB838}"/>
                  </a:ext>
                </a:extLst>
              </p:cNvPr>
              <p:cNvSpPr txBox="1"/>
              <p:nvPr/>
            </p:nvSpPr>
            <p:spPr>
              <a:xfrm>
                <a:off x="2353627" y="5209040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Y=3.45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B1DB84-B6A1-4C34-B982-E914F686CB2E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91F78F6-0AAF-4966-A781-90CB88FAE20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DE5B2B-EEBB-4643-90A5-3FFA523DF57A}"/>
                  </a:ext>
                </a:extLst>
              </p:cNvPr>
              <p:cNvSpPr txBox="1"/>
              <p:nvPr/>
            </p:nvSpPr>
            <p:spPr>
              <a:xfrm>
                <a:off x="2265343" y="5201669"/>
                <a:ext cx="1336712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Y=4.34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AF46DA-6F8E-4394-AEEF-B46D6B0682C2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9566AA-3B9D-48F7-8A0E-B9BF6264954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/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&gt;3.3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/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&lt;=3.3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4A12D8-8E6B-40BB-93DD-708B0D35A23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288608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E06EDCD-8473-4690-92D6-3DBAA51B7B75}"/>
              </a:ext>
            </a:extLst>
          </p:cNvPr>
          <p:cNvGrpSpPr/>
          <p:nvPr/>
        </p:nvGrpSpPr>
        <p:grpSpPr>
          <a:xfrm>
            <a:off x="6896079" y="3504337"/>
            <a:ext cx="3061252" cy="993913"/>
            <a:chOff x="6113655" y="3334620"/>
            <a:chExt cx="3061252" cy="9939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706679-AD00-4CB5-A0F4-0BE1F53198CC}"/>
                </a:ext>
              </a:extLst>
            </p:cNvPr>
            <p:cNvSpPr/>
            <p:nvPr/>
          </p:nvSpPr>
          <p:spPr>
            <a:xfrm>
              <a:off x="6113655" y="333462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5E2FE5-F810-49F2-AFEF-2D0F1E3E682B}"/>
                </a:ext>
              </a:extLst>
            </p:cNvPr>
            <p:cNvSpPr/>
            <p:nvPr/>
          </p:nvSpPr>
          <p:spPr>
            <a:xfrm>
              <a:off x="6276073" y="336994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56ABE3-DC1F-4103-92A5-8A8E37784DC6}"/>
                </a:ext>
              </a:extLst>
            </p:cNvPr>
            <p:cNvSpPr/>
            <p:nvPr/>
          </p:nvSpPr>
          <p:spPr>
            <a:xfrm>
              <a:off x="6629565" y="337086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E095C2-75F4-49D2-8F29-15F3662BA7CC}"/>
                </a:ext>
              </a:extLst>
            </p:cNvPr>
            <p:cNvSpPr/>
            <p:nvPr/>
          </p:nvSpPr>
          <p:spPr>
            <a:xfrm>
              <a:off x="6276072" y="398974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C4B98C-70C1-44ED-8B23-E5028DBE277F}"/>
                </a:ext>
              </a:extLst>
            </p:cNvPr>
            <p:cNvSpPr/>
            <p:nvPr/>
          </p:nvSpPr>
          <p:spPr>
            <a:xfrm>
              <a:off x="6272479" y="367946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115101-8886-4BED-8A6C-4051DB5146C9}"/>
                </a:ext>
              </a:extLst>
            </p:cNvPr>
            <p:cNvSpPr/>
            <p:nvPr/>
          </p:nvSpPr>
          <p:spPr>
            <a:xfrm>
              <a:off x="6629564" y="4003696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199F7B7-1697-4AEC-B8CF-095F78D92EF9}"/>
                </a:ext>
              </a:extLst>
            </p:cNvPr>
            <p:cNvSpPr/>
            <p:nvPr/>
          </p:nvSpPr>
          <p:spPr>
            <a:xfrm>
              <a:off x="6629564" y="3687238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D50376-70F2-4980-8950-D3AB2988ED16}"/>
                </a:ext>
              </a:extLst>
            </p:cNvPr>
            <p:cNvSpPr/>
            <p:nvPr/>
          </p:nvSpPr>
          <p:spPr>
            <a:xfrm>
              <a:off x="6985312" y="338005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85748AC-B17F-429A-8074-83A7FC4DA901}"/>
                </a:ext>
              </a:extLst>
            </p:cNvPr>
            <p:cNvSpPr/>
            <p:nvPr/>
          </p:nvSpPr>
          <p:spPr>
            <a:xfrm>
              <a:off x="7338804" y="338097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FCBAF8-B453-413C-B644-42FE500DDC85}"/>
                </a:ext>
              </a:extLst>
            </p:cNvPr>
            <p:cNvSpPr/>
            <p:nvPr/>
          </p:nvSpPr>
          <p:spPr>
            <a:xfrm>
              <a:off x="6985311" y="399985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9D15482-5AA4-43D4-8397-E44CE26526B9}"/>
                </a:ext>
              </a:extLst>
            </p:cNvPr>
            <p:cNvSpPr/>
            <p:nvPr/>
          </p:nvSpPr>
          <p:spPr>
            <a:xfrm>
              <a:off x="6981718" y="368957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800FED-6BA1-4597-B074-F3EF904C406B}"/>
                </a:ext>
              </a:extLst>
            </p:cNvPr>
            <p:cNvSpPr/>
            <p:nvPr/>
          </p:nvSpPr>
          <p:spPr>
            <a:xfrm>
              <a:off x="7338803" y="4013806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78FF7C6-C5E9-41F0-A4D0-0C2425459A5A}"/>
                </a:ext>
              </a:extLst>
            </p:cNvPr>
            <p:cNvSpPr/>
            <p:nvPr/>
          </p:nvSpPr>
          <p:spPr>
            <a:xfrm>
              <a:off x="7338803" y="3697348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5ACD2F-AB78-4D07-A750-F8265A904879}"/>
                </a:ext>
              </a:extLst>
            </p:cNvPr>
            <p:cNvSpPr/>
            <p:nvPr/>
          </p:nvSpPr>
          <p:spPr>
            <a:xfrm>
              <a:off x="7699482" y="338163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59F1E0-97C0-403C-B90D-9B845ACFFA3F}"/>
                </a:ext>
              </a:extLst>
            </p:cNvPr>
            <p:cNvSpPr/>
            <p:nvPr/>
          </p:nvSpPr>
          <p:spPr>
            <a:xfrm>
              <a:off x="8052974" y="338255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B9F325-28E3-47E3-8614-8877C3D238A7}"/>
                </a:ext>
              </a:extLst>
            </p:cNvPr>
            <p:cNvSpPr/>
            <p:nvPr/>
          </p:nvSpPr>
          <p:spPr>
            <a:xfrm>
              <a:off x="7699481" y="400143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EC2F28E-7B82-4423-9E4E-B413AF75AA2D}"/>
                </a:ext>
              </a:extLst>
            </p:cNvPr>
            <p:cNvSpPr/>
            <p:nvPr/>
          </p:nvSpPr>
          <p:spPr>
            <a:xfrm>
              <a:off x="7695888" y="369115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86F6AB-BCEF-4211-9910-9A0B0FA50D05}"/>
                </a:ext>
              </a:extLst>
            </p:cNvPr>
            <p:cNvSpPr/>
            <p:nvPr/>
          </p:nvSpPr>
          <p:spPr>
            <a:xfrm>
              <a:off x="8052973" y="401538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450C168-D258-4357-BDD1-D3910655753E}"/>
                </a:ext>
              </a:extLst>
            </p:cNvPr>
            <p:cNvSpPr/>
            <p:nvPr/>
          </p:nvSpPr>
          <p:spPr>
            <a:xfrm>
              <a:off x="8052973" y="3698927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723E20-C23A-4991-A5DB-E4A3BFCACA2D}"/>
                </a:ext>
              </a:extLst>
            </p:cNvPr>
            <p:cNvSpPr/>
            <p:nvPr/>
          </p:nvSpPr>
          <p:spPr>
            <a:xfrm>
              <a:off x="8401534" y="3384341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5EB962-91FC-44A2-8B01-8411586E9DBE}"/>
                </a:ext>
              </a:extLst>
            </p:cNvPr>
            <p:cNvSpPr/>
            <p:nvPr/>
          </p:nvSpPr>
          <p:spPr>
            <a:xfrm>
              <a:off x="8755026" y="3385259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7374B-D186-4457-B90A-02D68B727B98}"/>
                </a:ext>
              </a:extLst>
            </p:cNvPr>
            <p:cNvSpPr/>
            <p:nvPr/>
          </p:nvSpPr>
          <p:spPr>
            <a:xfrm>
              <a:off x="8401533" y="4004139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0FFA8F3-FBEB-46C8-8D2A-56943EA6CB10}"/>
                </a:ext>
              </a:extLst>
            </p:cNvPr>
            <p:cNvSpPr/>
            <p:nvPr/>
          </p:nvSpPr>
          <p:spPr>
            <a:xfrm>
              <a:off x="8397940" y="3693861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78F08-C692-4450-951D-7E7691A5B78E}"/>
                </a:ext>
              </a:extLst>
            </p:cNvPr>
            <p:cNvSpPr/>
            <p:nvPr/>
          </p:nvSpPr>
          <p:spPr>
            <a:xfrm>
              <a:off x="8755025" y="401809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B811C-6A6D-46B9-9B15-19DD69E10E11}"/>
                </a:ext>
              </a:extLst>
            </p:cNvPr>
            <p:cNvSpPr/>
            <p:nvPr/>
          </p:nvSpPr>
          <p:spPr>
            <a:xfrm>
              <a:off x="8755025" y="370163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split to accurately classify each category of dependent output variable y according to independent input variable x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0F5776-CD65-416D-9CA5-3517D08489E5}"/>
              </a:ext>
            </a:extLst>
          </p:cNvPr>
          <p:cNvGrpSpPr/>
          <p:nvPr/>
        </p:nvGrpSpPr>
        <p:grpSpPr>
          <a:xfrm>
            <a:off x="1877829" y="4118138"/>
            <a:ext cx="3061252" cy="993913"/>
            <a:chOff x="4178020" y="2648110"/>
            <a:chExt cx="3061252" cy="9939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6F1DF9-3C25-4C90-95B7-D35FB4ED4A54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25E4A5-051B-4905-A2DB-6A82B6EFEF43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D6D1FE-95F7-495B-8C9A-CD03F699414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BCD93E-B7A1-4125-B9AE-E667BD49F13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DFBB64-D2A6-4B26-93D8-599678FA9771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883EF90-303B-45F1-945A-DAC62FD6B887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BFABE80-E9CF-4030-A0E4-B8313E09AE9F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0B92B0-92FF-47A3-89C6-2C038632D6D8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DAB1D0-6082-48BE-89A2-943860A26609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5A9647-4BC3-455F-8551-B08D13F3930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4A3DEB-A0A3-4EED-BD48-E4A06DF84641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DBA29F5-F7F9-45C0-B756-C7225F8578B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DD888D-5922-46E7-A83D-741D7AA8198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C889417-2BD4-48ED-A516-6A453B9B4E11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3B5AD23-2FCD-45F5-8B2F-B5A9EF31309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6CB3B50-5E7B-490E-9C2C-E45695735C33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4789A8-A2EE-44A5-8550-2450BBF8242C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2A3F78-C437-4132-AFCA-8F8EC663A2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F6B7BD2-44B8-4C3E-824F-E792D2DD8410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7A7CD54-1AA3-4C77-B2D0-06E61BA11061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74965D3-9554-4DF2-8188-D9A8C2720D2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F964E35-FDEB-414A-9321-B0A1681D4AE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29C50B0-EAC4-4C77-BE92-9D2D4736436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D23623-D681-46A5-895D-9CF970CD94BD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A2E5371-86CF-495D-8491-519ED1A0D10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996BDEE-167D-4801-8B9F-D4119AA1FD77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F259DB-FA5F-40C8-AED4-BFC158B0C4A1}"/>
              </a:ext>
            </a:extLst>
          </p:cNvPr>
          <p:cNvCxnSpPr>
            <a:cxnSpLocks/>
          </p:cNvCxnSpPr>
          <p:nvPr/>
        </p:nvCxnSpPr>
        <p:spPr>
          <a:xfrm>
            <a:off x="6248570" y="4065267"/>
            <a:ext cx="0" cy="11927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B4A6937-8B4B-4D29-91ED-B01394B8D788}"/>
              </a:ext>
            </a:extLst>
          </p:cNvPr>
          <p:cNvCxnSpPr>
            <a:cxnSpLocks/>
          </p:cNvCxnSpPr>
          <p:nvPr/>
        </p:nvCxnSpPr>
        <p:spPr>
          <a:xfrm>
            <a:off x="6248570" y="4084121"/>
            <a:ext cx="356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60A426-DA3D-4C07-A132-77B7E117118A}"/>
              </a:ext>
            </a:extLst>
          </p:cNvPr>
          <p:cNvCxnSpPr>
            <a:cxnSpLocks/>
          </p:cNvCxnSpPr>
          <p:nvPr/>
        </p:nvCxnSpPr>
        <p:spPr>
          <a:xfrm>
            <a:off x="6248570" y="5239148"/>
            <a:ext cx="356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4DC16D-1D1E-42B3-9DB0-ED07859619DE}"/>
              </a:ext>
            </a:extLst>
          </p:cNvPr>
          <p:cNvCxnSpPr>
            <a:cxnSpLocks/>
          </p:cNvCxnSpPr>
          <p:nvPr/>
        </p:nvCxnSpPr>
        <p:spPr>
          <a:xfrm>
            <a:off x="5161524" y="4607664"/>
            <a:ext cx="108704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EA4E683-0FA3-4B2C-A105-CB3B195B71B4}"/>
              </a:ext>
            </a:extLst>
          </p:cNvPr>
          <p:cNvGrpSpPr/>
          <p:nvPr/>
        </p:nvGrpSpPr>
        <p:grpSpPr>
          <a:xfrm>
            <a:off x="6867193" y="4799187"/>
            <a:ext cx="3061252" cy="993913"/>
            <a:chOff x="6084769" y="4629470"/>
            <a:chExt cx="3061252" cy="99391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17E6B4A-CF39-46C4-BA3B-CC24684C6E15}"/>
                </a:ext>
              </a:extLst>
            </p:cNvPr>
            <p:cNvSpPr/>
            <p:nvPr/>
          </p:nvSpPr>
          <p:spPr>
            <a:xfrm>
              <a:off x="6084769" y="462947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16705EE-3EA0-448F-9049-03A4EBAE72DD}"/>
                </a:ext>
              </a:extLst>
            </p:cNvPr>
            <p:cNvSpPr/>
            <p:nvPr/>
          </p:nvSpPr>
          <p:spPr>
            <a:xfrm>
              <a:off x="6267434" y="466361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D0D2C6C-3691-4EBB-8C5D-0AC220E4E8FE}"/>
                </a:ext>
              </a:extLst>
            </p:cNvPr>
            <p:cNvSpPr/>
            <p:nvPr/>
          </p:nvSpPr>
          <p:spPr>
            <a:xfrm>
              <a:off x="6620926" y="466452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BD5B103-0639-4347-823A-D038B71F2B3D}"/>
                </a:ext>
              </a:extLst>
            </p:cNvPr>
            <p:cNvSpPr/>
            <p:nvPr/>
          </p:nvSpPr>
          <p:spPr>
            <a:xfrm>
              <a:off x="6267433" y="528340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33BC9EE-90F4-40BB-9393-7D2BA26A48FC}"/>
                </a:ext>
              </a:extLst>
            </p:cNvPr>
            <p:cNvSpPr/>
            <p:nvPr/>
          </p:nvSpPr>
          <p:spPr>
            <a:xfrm>
              <a:off x="6263840" y="497313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07842F8-232B-4FDF-AC1D-D1E50A54B1B5}"/>
                </a:ext>
              </a:extLst>
            </p:cNvPr>
            <p:cNvSpPr/>
            <p:nvPr/>
          </p:nvSpPr>
          <p:spPr>
            <a:xfrm>
              <a:off x="6620925" y="5297361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797EF25-C681-4F83-94B7-497AD2FE89D5}"/>
                </a:ext>
              </a:extLst>
            </p:cNvPr>
            <p:cNvSpPr/>
            <p:nvPr/>
          </p:nvSpPr>
          <p:spPr>
            <a:xfrm>
              <a:off x="6620925" y="498090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AB1700A-EA74-4AE8-B58B-28D39C0D115F}"/>
                </a:ext>
              </a:extLst>
            </p:cNvPr>
            <p:cNvSpPr/>
            <p:nvPr/>
          </p:nvSpPr>
          <p:spPr>
            <a:xfrm>
              <a:off x="6976673" y="467372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EA40B1A-20C1-4315-8B45-3686AAA32EC4}"/>
                </a:ext>
              </a:extLst>
            </p:cNvPr>
            <p:cNvSpPr/>
            <p:nvPr/>
          </p:nvSpPr>
          <p:spPr>
            <a:xfrm>
              <a:off x="7330165" y="467463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A916819-799C-46BE-97FE-16F3687BE2B1}"/>
                </a:ext>
              </a:extLst>
            </p:cNvPr>
            <p:cNvSpPr/>
            <p:nvPr/>
          </p:nvSpPr>
          <p:spPr>
            <a:xfrm>
              <a:off x="6976672" y="529351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0B01D69-77CE-4E8D-911B-882E467C3A3F}"/>
                </a:ext>
              </a:extLst>
            </p:cNvPr>
            <p:cNvSpPr/>
            <p:nvPr/>
          </p:nvSpPr>
          <p:spPr>
            <a:xfrm>
              <a:off x="6973079" y="498324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06DAC01-4215-4467-A17B-44F158C9F1F1}"/>
                </a:ext>
              </a:extLst>
            </p:cNvPr>
            <p:cNvSpPr/>
            <p:nvPr/>
          </p:nvSpPr>
          <p:spPr>
            <a:xfrm>
              <a:off x="7330164" y="5307471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FF5AD63-9562-49DD-9FB8-2DC35EC0E194}"/>
                </a:ext>
              </a:extLst>
            </p:cNvPr>
            <p:cNvSpPr/>
            <p:nvPr/>
          </p:nvSpPr>
          <p:spPr>
            <a:xfrm>
              <a:off x="7330164" y="499101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20FCEBA-6E50-4FCE-BF6F-E091CB78626C}"/>
                </a:ext>
              </a:extLst>
            </p:cNvPr>
            <p:cNvSpPr/>
            <p:nvPr/>
          </p:nvSpPr>
          <p:spPr>
            <a:xfrm>
              <a:off x="7690843" y="467529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F4EFC4F-0243-4CEB-AE1C-D85B1996BF63}"/>
                </a:ext>
              </a:extLst>
            </p:cNvPr>
            <p:cNvSpPr/>
            <p:nvPr/>
          </p:nvSpPr>
          <p:spPr>
            <a:xfrm>
              <a:off x="8044335" y="467621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B1FDDB7-F7F0-4A88-9422-51687301EFC6}"/>
                </a:ext>
              </a:extLst>
            </p:cNvPr>
            <p:cNvSpPr/>
            <p:nvPr/>
          </p:nvSpPr>
          <p:spPr>
            <a:xfrm>
              <a:off x="7690842" y="529509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F6131BD-CBC9-457E-AD37-886F77065358}"/>
                </a:ext>
              </a:extLst>
            </p:cNvPr>
            <p:cNvSpPr/>
            <p:nvPr/>
          </p:nvSpPr>
          <p:spPr>
            <a:xfrm>
              <a:off x="7687249" y="498481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992CD34-74D4-4FDF-BC74-FAF0175B57EA}"/>
                </a:ext>
              </a:extLst>
            </p:cNvPr>
            <p:cNvSpPr/>
            <p:nvPr/>
          </p:nvSpPr>
          <p:spPr>
            <a:xfrm>
              <a:off x="8044334" y="530905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F2F2365-1A31-4F37-9E6D-333CEEB07C30}"/>
                </a:ext>
              </a:extLst>
            </p:cNvPr>
            <p:cNvSpPr/>
            <p:nvPr/>
          </p:nvSpPr>
          <p:spPr>
            <a:xfrm>
              <a:off x="8044334" y="4992592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6D952B4-F919-48D0-A88D-665E78944F51}"/>
                </a:ext>
              </a:extLst>
            </p:cNvPr>
            <p:cNvSpPr/>
            <p:nvPr/>
          </p:nvSpPr>
          <p:spPr>
            <a:xfrm>
              <a:off x="8392895" y="4678006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DC071F4-BB31-428E-B674-AE8CAC8EB80D}"/>
                </a:ext>
              </a:extLst>
            </p:cNvPr>
            <p:cNvSpPr/>
            <p:nvPr/>
          </p:nvSpPr>
          <p:spPr>
            <a:xfrm>
              <a:off x="8746387" y="4678924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AB77961-7778-4F72-AE6B-BADDEACA89D2}"/>
                </a:ext>
              </a:extLst>
            </p:cNvPr>
            <p:cNvSpPr/>
            <p:nvPr/>
          </p:nvSpPr>
          <p:spPr>
            <a:xfrm>
              <a:off x="8392894" y="5297804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1E32315-3FBA-494B-B087-593E54C3F364}"/>
                </a:ext>
              </a:extLst>
            </p:cNvPr>
            <p:cNvSpPr/>
            <p:nvPr/>
          </p:nvSpPr>
          <p:spPr>
            <a:xfrm>
              <a:off x="8389301" y="4987526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7C1648F-F332-41D3-8B04-6F3B00CE2E6C}"/>
                </a:ext>
              </a:extLst>
            </p:cNvPr>
            <p:cNvSpPr/>
            <p:nvPr/>
          </p:nvSpPr>
          <p:spPr>
            <a:xfrm>
              <a:off x="8746386" y="531175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C98D9C9-6478-4711-937B-209057AA86DF}"/>
                </a:ext>
              </a:extLst>
            </p:cNvPr>
            <p:cNvSpPr/>
            <p:nvPr/>
          </p:nvSpPr>
          <p:spPr>
            <a:xfrm>
              <a:off x="8746386" y="499529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3183"/>
          </a:xfrm>
        </p:spPr>
        <p:txBody>
          <a:bodyPr/>
          <a:lstStyle/>
          <a:p>
            <a:r>
              <a:rPr lang="en-US" dirty="0"/>
              <a:t>Entropy: measure of homogeneity (similar value)</a:t>
            </a:r>
          </a:p>
          <a:p>
            <a:pPr lvl="1"/>
            <a:r>
              <a:rPr lang="en-US" dirty="0"/>
              <a:t>Entropy = 0: most homogeneous or all data are in the same class or pure!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8707C6-C072-4749-86F3-CF822DBC3B89}"/>
                  </a:ext>
                </a:extLst>
              </p:cNvPr>
              <p:cNvSpPr txBox="1"/>
              <p:nvPr/>
            </p:nvSpPr>
            <p:spPr>
              <a:xfrm>
                <a:off x="2403050" y="4067667"/>
                <a:ext cx="6759019" cy="8315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8707C6-C072-4749-86F3-CF822DBC3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50" y="4067667"/>
                <a:ext cx="6759019" cy="831574"/>
              </a:xfrm>
              <a:prstGeom prst="rect">
                <a:avLst/>
              </a:prstGeom>
              <a:blipFill>
                <a:blip r:embed="rId2"/>
                <a:stretch>
                  <a:fillRect l="-3960" t="-15108" b="-366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F96AD9E-28AA-437E-A7D5-5A7F7A86EFE7}"/>
              </a:ext>
            </a:extLst>
          </p:cNvPr>
          <p:cNvSpPr txBox="1"/>
          <p:nvPr/>
        </p:nvSpPr>
        <p:spPr>
          <a:xfrm>
            <a:off x="3839067" y="49549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index of category</a:t>
            </a:r>
          </a:p>
        </p:txBody>
      </p:sp>
    </p:spTree>
    <p:extLst>
      <p:ext uri="{BB962C8B-B14F-4D97-AF65-F5344CB8AC3E}">
        <p14:creationId xmlns:p14="http://schemas.microsoft.com/office/powerpoint/2010/main" val="41083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to maximize the information gain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17177-7147-4560-9B18-7A8E75CF1316}"/>
              </a:ext>
            </a:extLst>
          </p:cNvPr>
          <p:cNvSpPr txBox="1"/>
          <p:nvPr/>
        </p:nvSpPr>
        <p:spPr>
          <a:xfrm>
            <a:off x="1017309" y="4001294"/>
            <a:ext cx="1002441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Information gain = Entropy before split - Entropy after split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30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415" y="2766218"/>
            <a:ext cx="10515600" cy="1325563"/>
          </a:xfrm>
        </p:spPr>
        <p:txBody>
          <a:bodyPr/>
          <a:lstStyle/>
          <a:p>
            <a:r>
              <a:rPr lang="en-US" dirty="0"/>
              <a:t>Lets do some simulation</a:t>
            </a:r>
          </a:p>
        </p:txBody>
      </p:sp>
    </p:spTree>
    <p:extLst>
      <p:ext uri="{BB962C8B-B14F-4D97-AF65-F5344CB8AC3E}">
        <p14:creationId xmlns:p14="http://schemas.microsoft.com/office/powerpoint/2010/main" val="29658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Types of input and output</a:t>
            </a:r>
          </a:p>
          <a:p>
            <a:pPr lvl="1"/>
            <a:r>
              <a:rPr lang="en-US" dirty="0"/>
              <a:t>Entropy and Information Gain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Complex decision tree and example</a:t>
            </a:r>
          </a:p>
          <a:p>
            <a:pPr lvl="1"/>
            <a:r>
              <a:rPr lang="en-US" dirty="0"/>
              <a:t>Pseudocode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Ensemble learning</a:t>
            </a:r>
          </a:p>
          <a:p>
            <a:pPr lvl="1"/>
            <a:r>
              <a:rPr lang="en-US" dirty="0"/>
              <a:t>Bootstrapping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Pseudocode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Differentiate between good and bad split</a:t>
                </a:r>
              </a:p>
              <a:p>
                <a:r>
                  <a:rPr lang="en-US" dirty="0"/>
                  <a:t>500 balls with 250 of red and 250 of green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B1A96CB-EE86-4F97-BD14-F82916AB36C9}"/>
              </a:ext>
            </a:extLst>
          </p:cNvPr>
          <p:cNvGrpSpPr/>
          <p:nvPr/>
        </p:nvGrpSpPr>
        <p:grpSpPr>
          <a:xfrm>
            <a:off x="8061863" y="2043169"/>
            <a:ext cx="3061252" cy="1004965"/>
            <a:chOff x="4178020" y="2637058"/>
            <a:chExt cx="3061252" cy="10049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4CBE4-96ED-48FE-8A69-762A75D0E4E1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D85E9A-1DF8-40B2-9801-D02E6CE1496C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36D25D-7CD7-4280-B412-61F56ADB633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4FCA2D-2494-4119-B96A-A3EB6D03F6B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010138-57AE-42DC-ABDB-F3AD00F6E0F5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D300DE5-2BC9-412C-91F0-B43E61369701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666BB8B-F655-4989-A4B5-EE317B23CA2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D80943B-482A-4494-B97B-498CB273E8FD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0D8FB6-087A-475C-A388-DD31192567F7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0029B3-7ADC-4DF3-A857-0ABFDC155F14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56E0C7-B068-4B69-8A8E-8BFE340740F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AC9BCA-14F4-4850-A8C0-D06627AF32E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CC62CB3-17F4-4E9C-A37F-69B41C151AE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63BB41-4B78-4735-9AA4-03C880F3D234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AFE72DE-C155-4207-86CF-440AD4A7F110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986614-81D2-4596-948D-709833EF857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BA2235-E267-4DBC-A11C-A26731B9CF7B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E97DF4-175F-4933-9F64-601A97395FE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121EB61-F0A4-4A1E-A060-2AE812903D2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849344-C95B-40AB-BD2A-1260547D0B4E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B37F17-6B14-4679-ABFD-5E14ABA839E6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56BD307-0D84-4345-A262-85AC36F301A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E44480E-DB6B-40E4-9B1A-22925E5D67A6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67AD2E-9EB3-4DE3-8AC6-B7AD8973E470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C88285-FA72-4AE6-BB84-528E9F6814DD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ADA509B-CA50-4FF8-A59A-7BD9AC9A7ED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63BD92-BE22-46D0-AEE0-D3929AA55051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C0C77705-88FC-4D68-8B44-9E4771E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8247A6-C0AF-4D44-9535-14EB48C1AE38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D8C9082-662B-49C8-80EF-FE15E790B1B7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C0BEB4-9021-4E15-B839-9B57F982D1B3}"/>
              </a:ext>
            </a:extLst>
          </p:cNvPr>
          <p:cNvGrpSpPr/>
          <p:nvPr/>
        </p:nvGrpSpPr>
        <p:grpSpPr>
          <a:xfrm>
            <a:off x="2006320" y="4658657"/>
            <a:ext cx="3061252" cy="1009815"/>
            <a:chOff x="2006320" y="4658657"/>
            <a:chExt cx="3061252" cy="1009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4C0ADC-6BB3-4A43-92BD-91F2CB7048E6}"/>
                </a:ext>
              </a:extLst>
            </p:cNvPr>
            <p:cNvGrpSpPr/>
            <p:nvPr/>
          </p:nvGrpSpPr>
          <p:grpSpPr>
            <a:xfrm>
              <a:off x="2150148" y="4701917"/>
              <a:ext cx="2773596" cy="939196"/>
              <a:chOff x="4236869" y="2682248"/>
              <a:chExt cx="2773596" cy="939196"/>
            </a:xfrm>
            <a:solidFill>
              <a:srgbClr val="00B050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82DBEA6-7F01-48AC-98E9-D13ECD928F46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D251979-6CF9-4C00-8501-411D524C5E7B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79420EE-873F-4988-A3D4-BB8783559D0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661188-113B-4002-8292-B34EA4E5D0A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09847A-8CF2-424D-B4E1-7118BABB4BF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1D41D4-D9A3-49BC-96D9-DEF8D5DC6B52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67E37CF-3E59-4123-99B9-AB56D13112F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72F450-AE9B-4658-B46F-237A5FFDFB4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9CE65E-96D2-4C8F-8DE8-E52EBA3DE37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272BC10-D801-4ACD-931A-DF1097AD438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311705-7983-421C-BDC2-56D1ED9C7F2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5E35B9-700C-4D8F-9D18-3A7A7FD4CD8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6B73296-F4DF-4D29-979F-ED2931546C23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FA5395A-E48E-4203-8DAC-A61E90A91E86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319B0-F872-4058-BF31-102C8611C78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23EB3D-F74C-4285-80E8-224E78C6AB9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8CED08-8405-4AC8-BA30-B74C545395F1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A57822-70CD-4227-A0C9-91981E5AC6B5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66197A-FD19-41BC-8B32-4BC518D7C9F2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FAF48D-B8E7-4CC0-B48B-6038B24E688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F41658-1335-4D6D-85EA-A140F94C55A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34526D-B482-48BA-A206-5E0D2654D8E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323F7B-3E5D-44F7-98EB-CE24E10F752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1B88243-9D1A-47A6-947F-D2B2498DFCCC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A13B05-B10C-4176-8565-BFCB83F83A3A}"/>
                </a:ext>
              </a:extLst>
            </p:cNvPr>
            <p:cNvSpPr txBox="1"/>
            <p:nvPr/>
          </p:nvSpPr>
          <p:spPr>
            <a:xfrm>
              <a:off x="2283116" y="4658657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041C6F-B0EB-4D86-88B6-13C4030D1087}"/>
              </a:ext>
            </a:extLst>
          </p:cNvPr>
          <p:cNvGrpSpPr/>
          <p:nvPr/>
        </p:nvGrpSpPr>
        <p:grpSpPr>
          <a:xfrm>
            <a:off x="6465196" y="4650178"/>
            <a:ext cx="3061252" cy="1022019"/>
            <a:chOff x="6465196" y="4650178"/>
            <a:chExt cx="3061252" cy="1022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D1FDF7-DB36-4DA9-B94A-477899A3F62B}"/>
                </a:ext>
              </a:extLst>
            </p:cNvPr>
            <p:cNvGrpSpPr/>
            <p:nvPr/>
          </p:nvGrpSpPr>
          <p:grpSpPr>
            <a:xfrm>
              <a:off x="6623453" y="4709532"/>
              <a:ext cx="2773596" cy="939196"/>
              <a:chOff x="4236869" y="2682248"/>
              <a:chExt cx="2773596" cy="939196"/>
            </a:xfrm>
            <a:solidFill>
              <a:srgbClr val="FF00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88BC641-14C0-45EF-ABD3-66E3E8991B88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65A16CC-7FC2-4DF5-BCC1-E6C6126DE7FE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433AAE-E369-4497-8D8E-DEC3E23C28C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2B990F0-15C9-47F4-805D-FE7775EB0C3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6CD9F4D-57AF-42AE-A62B-4BADDD0412F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C8EAC98-59BF-4048-B233-247244E4DC23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BF54BC-0E28-4DE7-95D4-72A167D4097B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D5C6534-A1D0-4054-9840-98615001543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C4FA15-97D1-4BE5-8859-479D1878AFBA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FA5A0B6-F583-4ABA-B492-72DAD3F1446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C5A29E3-023B-4C6C-8955-75E9E12C581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7CC08E-B5D2-445A-BAE5-5C3125CA7397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F79ED67-786F-4BC5-B5D0-6FB8F997ECF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E3A0A2B-9535-412C-8A5D-E37B283CFFBB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9EF75D-3DA4-4DCB-AECD-F26750378BE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34D21B9-E77F-4B3D-800A-49BFFAADE65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9F2C3E-7E64-415B-BA19-00271592ABD3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B02B7F9-9984-45BB-96B8-EE6674D3E6C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535177-5C06-41FE-9E70-86314DDB066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92052C3-B0E9-43BA-8500-CA909A3E2DF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FF4FAA-4A4F-4D42-AA86-5DFB2BFDF27D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1D297A8-7B93-4996-ABD0-211BFE0FF76A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A1F38C1-EBA5-43A2-8BEC-6AA77BD3FEA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5768EF0-08A3-4D2C-B94D-C20E0EE3A649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0CBB41-4C13-489F-B9D9-A33F1B76BF41}"/>
                </a:ext>
              </a:extLst>
            </p:cNvPr>
            <p:cNvSpPr txBox="1"/>
            <p:nvPr/>
          </p:nvSpPr>
          <p:spPr>
            <a:xfrm>
              <a:off x="6847913" y="465017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green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A1460-E12A-49C3-9546-176D2D599F1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D48BCE-AB9B-4293-8BE6-096F842E712F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7EE1E-23F8-4F6B-B393-48A102A07A37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03387B-8826-4BBC-A7C8-AE1453768CF8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AA481-A5D3-4FEF-90C2-B9B89941A32E}"/>
                  </a:ext>
                </a:extLst>
              </p:cNvPr>
              <p:cNvSpPr txBox="1"/>
              <p:nvPr/>
            </p:nvSpPr>
            <p:spPr>
              <a:xfrm>
                <a:off x="1774691" y="5782496"/>
                <a:ext cx="3412213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left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= - 0.5log(1) + 0</a:t>
                </a:r>
              </a:p>
              <a:p>
                <a:pPr marL="0" indent="0">
                  <a:buNone/>
                </a:pPr>
                <a:r>
                  <a:rPr lang="en-US" dirty="0"/>
                  <a:t>	           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AA481-A5D3-4FEF-90C2-B9B89941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91" y="5782496"/>
                <a:ext cx="3412213" cy="1200650"/>
              </a:xfrm>
              <a:prstGeom prst="rect">
                <a:avLst/>
              </a:prstGeom>
              <a:blipFill>
                <a:blip r:embed="rId2"/>
                <a:stretch>
                  <a:fillRect l="-1429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AB956-1001-4D95-B4A9-5A76EBFC0FA0}"/>
                  </a:ext>
                </a:extLst>
              </p:cNvPr>
              <p:cNvSpPr txBox="1"/>
              <p:nvPr/>
            </p:nvSpPr>
            <p:spPr>
              <a:xfrm>
                <a:off x="6158617" y="5776315"/>
                <a:ext cx="3776490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right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= - 0 + 0.5log(1) 	             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AB956-1001-4D95-B4A9-5A76EBFC0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17" y="5776315"/>
                <a:ext cx="3776490" cy="1200650"/>
              </a:xfrm>
              <a:prstGeom prst="rect">
                <a:avLst/>
              </a:prstGeom>
              <a:blipFill>
                <a:blip r:embed="rId3"/>
                <a:stretch>
                  <a:fillRect l="-1290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9" grpId="0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3" grpId="0"/>
      <p:bldP spid="3" grpId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E54F0B-C9AC-4652-B25E-7AA9CF31DAF7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4FD32E9-E539-4D46-8B7F-54CE18CE0F83}"/>
                </a:ext>
              </a:extLst>
            </p:cNvPr>
            <p:cNvGrpSpPr/>
            <p:nvPr/>
          </p:nvGrpSpPr>
          <p:grpSpPr>
            <a:xfrm>
              <a:off x="4352466" y="2665370"/>
              <a:ext cx="2773596" cy="939196"/>
              <a:chOff x="4236869" y="2682248"/>
              <a:chExt cx="2773596" cy="93919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64D0D12-A38F-4490-B061-7B28B6067E82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84D630-2588-4281-9EA4-E6CC4BE6225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9258E9-22BD-4DBF-BCBB-6AEAAE6526A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700226-E1E1-48CD-ADBD-B05B4A4816F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71C032-A86D-43E4-913C-1A5FB0262409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4D5F7A-A420-46DB-8BB1-1E0F8EA94D0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8DF822B-1910-496F-97E6-E8E8E66D675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01A259-CC6C-4F6F-A8D4-640A9B9BDBF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D4B4180-E0EE-4639-B0EF-365F3F348AE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5B04F34-383C-4DE9-AA29-071635EC1DC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BD04FD4-50EF-49CD-97CA-27507B3E9F14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3CC212F-85A1-4822-9035-6F64E0BD9F00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C8FE107-439A-4170-9F2A-7FE82EEE27A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74630B-3825-428F-A6DE-C3B9FE59246F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BC7EB0-3B0C-42D5-A49E-A716B036DCE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C67A7C-E344-4DFD-A19F-71E072909005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BACD52-2F19-4AF8-BB97-0A3CE4B648D8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2A344-6D6B-4795-AED5-8A00FC76798D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CAC63-E7F9-429D-9B6C-D5D654E3E57A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A37A8-8DE0-4547-9040-D801516907D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8617643-0F19-45F3-BA46-89DEB97D463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D0460-4DDE-4AD0-B53F-39D3B9827D3E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A292D5A-DD6A-47E5-92F8-230EB25B6B88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BBF022B-383C-49F4-A71C-3317E0867511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AD3E4-7F94-4772-9800-14E1DAA594CD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14225-820C-4ABA-9919-2A4C0DB341D6}"/>
              </a:ext>
            </a:extLst>
          </p:cNvPr>
          <p:cNvGrpSpPr/>
          <p:nvPr/>
        </p:nvGrpSpPr>
        <p:grpSpPr>
          <a:xfrm>
            <a:off x="2006320" y="4674559"/>
            <a:ext cx="3061252" cy="993913"/>
            <a:chOff x="2006320" y="4674559"/>
            <a:chExt cx="3061252" cy="9939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2143305" y="4705246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01F1A-A9C6-4C02-8A23-CF37E4EF9F38}"/>
                </a:ext>
              </a:extLst>
            </p:cNvPr>
            <p:cNvSpPr txBox="1"/>
            <p:nvPr/>
          </p:nvSpPr>
          <p:spPr>
            <a:xfrm>
              <a:off x="2286084" y="4674559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4A845-AF25-45E6-B7E7-366BB10E0671}"/>
              </a:ext>
            </a:extLst>
          </p:cNvPr>
          <p:cNvGrpSpPr/>
          <p:nvPr/>
        </p:nvGrpSpPr>
        <p:grpSpPr>
          <a:xfrm>
            <a:off x="6465196" y="4678284"/>
            <a:ext cx="3061252" cy="993913"/>
            <a:chOff x="6465196" y="4678284"/>
            <a:chExt cx="3061252" cy="9939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69C9E2B-00E8-40FC-8FDC-333828F840FC}"/>
                </a:ext>
              </a:extLst>
            </p:cNvPr>
            <p:cNvGrpSpPr/>
            <p:nvPr/>
          </p:nvGrpSpPr>
          <p:grpSpPr>
            <a:xfrm>
              <a:off x="6623453" y="4729276"/>
              <a:ext cx="2773596" cy="939196"/>
              <a:chOff x="4236869" y="2682248"/>
              <a:chExt cx="2773596" cy="939196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9A50BA-AD31-4D28-8ED4-277FC2266297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2AF7CC-32F3-415C-9C4F-311555810B2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D4E6F59-D6C3-4058-BFD1-89687C7E912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C9BADD0-6B18-41C7-9666-BD4E0C2D9C4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3A56A26-84BE-4A9C-A36C-F5B51EC2AD94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841C19-9CE7-4B02-A60A-CC6A269A36A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807A43B-D637-449D-93C0-137FBE23FBCE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C2A29A-80AE-46B2-8110-37D264F8A83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B6E0932-8F81-4F5F-94D9-A059A8B97C8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CBD30ED-003C-47FE-B9E4-C9A4DE0435A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A782A3A-606E-4174-A2ED-98CD203DEFFF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A10D62-4499-4F48-86E1-AE98945D6608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BE421F1-0043-4A10-AFFC-D339CF267AB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359ADBE-C85F-4E85-8918-382DD13C6E5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E669C57-A17A-4F0E-9A27-199F26BD5C4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CE0FF4-C2A2-4B0A-B727-34B87510AC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4D8560-11A0-4862-B23C-5FFBDDFB5CC4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97C429-A3F5-480D-B527-F996FA31DAB0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F3C1AF5-3240-4575-B107-969C70C08954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D8A5C63-B051-48A9-8E39-D677F13936B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0DF734-9AA0-48B4-8E50-D28064D1F8F1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3B1F20E-7206-4BEC-8F72-334B5D2E63E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15DC001-E4A2-4256-9698-4B7BFC9F539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4317A8-709B-4499-8C5C-6220E4B607B6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C7FD7-3D75-48AF-A581-A99EB90A5EBE}"/>
                </a:ext>
              </a:extLst>
            </p:cNvPr>
            <p:cNvSpPr txBox="1"/>
            <p:nvPr/>
          </p:nvSpPr>
          <p:spPr>
            <a:xfrm>
              <a:off x="6930116" y="4686016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465BE41-B666-4E67-97CC-E5199B449D74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A89EA9-7350-43FF-A254-67F02FE4F0A8}"/>
              </a:ext>
            </a:extLst>
          </p:cNvPr>
          <p:cNvSpPr txBox="1"/>
          <p:nvPr/>
        </p:nvSpPr>
        <p:spPr>
          <a:xfrm>
            <a:off x="1985390" y="5840659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0.6931471805599453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FE1F3B-F29C-4179-8E54-7249A2824F9E}"/>
              </a:ext>
            </a:extLst>
          </p:cNvPr>
          <p:cNvSpPr txBox="1"/>
          <p:nvPr/>
        </p:nvSpPr>
        <p:spPr>
          <a:xfrm>
            <a:off x="6420008" y="5838271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0.6931471805599453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25D0A0-318A-4C39-9C83-724E6B12128C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0.0</a:t>
            </a:r>
          </a:p>
          <a:p>
            <a:r>
              <a:rPr lang="en-US" sz="4000" b="1" dirty="0"/>
              <a:t> 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98E7F618-6953-492D-BD85-32B349A3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C5B162-AA22-4B71-B5DF-D9A36C2FBAF1}"/>
                  </a:ext>
                </a:extLst>
              </p:cNvPr>
              <p:cNvSpPr txBox="1"/>
              <p:nvPr/>
            </p:nvSpPr>
            <p:spPr>
              <a:xfrm>
                <a:off x="1477927" y="5769637"/>
                <a:ext cx="5370238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left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       = - [0.5log(0.5) + 0.5log(0.5)</a:t>
                </a:r>
              </a:p>
              <a:p>
                <a:r>
                  <a:rPr lang="en-US" dirty="0"/>
                  <a:t>	             = 0.6931471805599453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C5B162-AA22-4B71-B5DF-D9A36C2F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927" y="5769637"/>
                <a:ext cx="5370238" cy="1200650"/>
              </a:xfrm>
              <a:prstGeom prst="rect">
                <a:avLst/>
              </a:prstGeom>
              <a:blipFill>
                <a:blip r:embed="rId2"/>
                <a:stretch>
                  <a:fillRect l="-908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DE6CC7-8BB5-4996-AACD-344028ACA986}"/>
                  </a:ext>
                </a:extLst>
              </p:cNvPr>
              <p:cNvSpPr txBox="1"/>
              <p:nvPr/>
            </p:nvSpPr>
            <p:spPr>
              <a:xfrm>
                <a:off x="6209319" y="5821685"/>
                <a:ext cx="5370237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right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          = - [0.5log(0.5) + 0.5log(0.5)</a:t>
                </a:r>
              </a:p>
              <a:p>
                <a:r>
                  <a:rPr lang="en-US" dirty="0"/>
                  <a:t>	                = 0.6931471805599453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DE6CC7-8BB5-4996-AACD-344028ACA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19" y="5821685"/>
                <a:ext cx="5370237" cy="1200650"/>
              </a:xfrm>
              <a:prstGeom prst="rect">
                <a:avLst/>
              </a:prstGeom>
              <a:blipFill>
                <a:blip r:embed="rId3"/>
                <a:stretch>
                  <a:fillRect l="-1022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4 -0.3877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9" grpId="0"/>
      <p:bldP spid="99" grpId="1"/>
      <p:bldP spid="100" grpId="0"/>
      <p:bldP spid="10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173" y="2766218"/>
            <a:ext cx="10515600" cy="1325563"/>
          </a:xfrm>
        </p:spPr>
        <p:txBody>
          <a:bodyPr/>
          <a:lstStyle/>
          <a:p>
            <a:r>
              <a:rPr lang="en-US" dirty="0"/>
              <a:t>But if we have more than one X?</a:t>
            </a:r>
          </a:p>
        </p:txBody>
      </p:sp>
    </p:spTree>
    <p:extLst>
      <p:ext uri="{BB962C8B-B14F-4D97-AF65-F5344CB8AC3E}">
        <p14:creationId xmlns:p14="http://schemas.microsoft.com/office/powerpoint/2010/main" val="1097628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5F1676-2A53-4C48-BF35-ACC0F0D4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US" dirty="0"/>
              <a:t>Predict if I can play tennis on given day</a:t>
            </a:r>
          </a:p>
        </p:txBody>
      </p:sp>
      <p:pic>
        <p:nvPicPr>
          <p:cNvPr id="1026" name="Picture 2" descr="How to play in the rain |">
            <a:extLst>
              <a:ext uri="{FF2B5EF4-FFF2-40B4-BE49-F238E27FC236}">
                <a16:creationId xmlns:a16="http://schemas.microsoft.com/office/drawing/2014/main" id="{6D967019-E321-4F0C-92A8-4549DA644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2" y="2649537"/>
            <a:ext cx="5055705" cy="36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5880C90-BFE9-4F53-98A0-5D31CEB4D1F6}"/>
              </a:ext>
            </a:extLst>
          </p:cNvPr>
          <p:cNvSpPr/>
          <p:nvPr/>
        </p:nvSpPr>
        <p:spPr>
          <a:xfrm>
            <a:off x="2792896" y="2514600"/>
            <a:ext cx="6251713" cy="38663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Playing Tennis in Snow &amp; Ice - YouTube">
            <a:extLst>
              <a:ext uri="{FF2B5EF4-FFF2-40B4-BE49-F238E27FC236}">
                <a16:creationId xmlns:a16="http://schemas.microsoft.com/office/drawing/2014/main" id="{2FECA243-C427-41B6-804E-62A4FB53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13" y="2514600"/>
            <a:ext cx="6855791" cy="38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0114EB4-629B-495D-826D-D50A277E6BB5}"/>
              </a:ext>
            </a:extLst>
          </p:cNvPr>
          <p:cNvSpPr/>
          <p:nvPr/>
        </p:nvSpPr>
        <p:spPr>
          <a:xfrm>
            <a:off x="3101009" y="2649537"/>
            <a:ext cx="5625548" cy="38663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an I play tennis now? | Express.co.uk">
            <a:extLst>
              <a:ext uri="{FF2B5EF4-FFF2-40B4-BE49-F238E27FC236}">
                <a16:creationId xmlns:a16="http://schemas.microsoft.com/office/drawing/2014/main" id="{26CAA3EF-EA0E-4FE0-B84D-2249ACB3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15" y="2331155"/>
            <a:ext cx="71437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80C8DC-CC01-4B70-8708-D0BA812E651F}"/>
              </a:ext>
            </a:extLst>
          </p:cNvPr>
          <p:cNvSpPr txBox="1"/>
          <p:nvPr/>
        </p:nvSpPr>
        <p:spPr>
          <a:xfrm>
            <a:off x="8748162" y="2869715"/>
            <a:ext cx="21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Outlook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3284E-29B9-49E5-ABCA-96A20D791F3E}"/>
              </a:ext>
            </a:extLst>
          </p:cNvPr>
          <p:cNvSpPr txBox="1"/>
          <p:nvPr/>
        </p:nvSpPr>
        <p:spPr>
          <a:xfrm>
            <a:off x="8732286" y="3874315"/>
            <a:ext cx="21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Humidity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DB29C-B2F2-4CA0-B502-ADC69624CFFD}"/>
              </a:ext>
            </a:extLst>
          </p:cNvPr>
          <p:cNvSpPr txBox="1"/>
          <p:nvPr/>
        </p:nvSpPr>
        <p:spPr>
          <a:xfrm>
            <a:off x="8783088" y="4922002"/>
            <a:ext cx="21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419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17031 -0.00254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-1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7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DCB0-57A8-41EC-9395-6560EF3A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475" y="6351899"/>
            <a:ext cx="4509857" cy="68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>
                <a:hlinkClick r:id="rId2"/>
              </a:rPr>
              <a:t>https://www.youtube.com/watch?v=eKD5gxPPeY0</a:t>
            </a:r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32008"/>
              </p:ext>
            </p:extLst>
          </p:nvPr>
        </p:nvGraphicFramePr>
        <p:xfrm>
          <a:off x="3774475" y="2229978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2210AA5B-28C0-40D6-BE00-609A6F32B3D9}"/>
              </a:ext>
            </a:extLst>
          </p:cNvPr>
          <p:cNvSpPr/>
          <p:nvPr/>
        </p:nvSpPr>
        <p:spPr>
          <a:xfrm rot="16200000">
            <a:off x="4974350" y="1703671"/>
            <a:ext cx="137499" cy="6561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97C1817-3D35-4367-AEB3-B55E47E043FB}"/>
              </a:ext>
            </a:extLst>
          </p:cNvPr>
          <p:cNvSpPr/>
          <p:nvPr/>
        </p:nvSpPr>
        <p:spPr>
          <a:xfrm rot="16200000">
            <a:off x="5820550" y="1703671"/>
            <a:ext cx="137499" cy="6561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8E82638-C426-4D59-BFDD-F6C1319A1369}"/>
              </a:ext>
            </a:extLst>
          </p:cNvPr>
          <p:cNvSpPr/>
          <p:nvPr/>
        </p:nvSpPr>
        <p:spPr>
          <a:xfrm rot="16200000">
            <a:off x="6666750" y="1692124"/>
            <a:ext cx="137499" cy="6561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B6A1D1B-E0E6-415C-9BB5-B46663CB6FE0}"/>
              </a:ext>
            </a:extLst>
          </p:cNvPr>
          <p:cNvSpPr/>
          <p:nvPr/>
        </p:nvSpPr>
        <p:spPr>
          <a:xfrm rot="16200000">
            <a:off x="7512950" y="1698738"/>
            <a:ext cx="137499" cy="6561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E278E-EAC4-459D-9F04-CCCE7C780261}"/>
              </a:ext>
            </a:extLst>
          </p:cNvPr>
          <p:cNvSpPr txBox="1"/>
          <p:nvPr/>
        </p:nvSpPr>
        <p:spPr>
          <a:xfrm>
            <a:off x="4822558" y="140130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F296C-1495-4782-B02B-5EC66140E4B9}"/>
              </a:ext>
            </a:extLst>
          </p:cNvPr>
          <p:cNvSpPr txBox="1"/>
          <p:nvPr/>
        </p:nvSpPr>
        <p:spPr>
          <a:xfrm>
            <a:off x="5668758" y="141055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FEF71-8AF2-453C-AD9A-E7559E10AABB}"/>
              </a:ext>
            </a:extLst>
          </p:cNvPr>
          <p:cNvSpPr txBox="1"/>
          <p:nvPr/>
        </p:nvSpPr>
        <p:spPr>
          <a:xfrm>
            <a:off x="6514958" y="140882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884F9-5F59-4B9D-AB74-24ED795543F7}"/>
              </a:ext>
            </a:extLst>
          </p:cNvPr>
          <p:cNvSpPr txBox="1"/>
          <p:nvPr/>
        </p:nvSpPr>
        <p:spPr>
          <a:xfrm>
            <a:off x="7455485" y="140882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0520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/>
      <p:bldP spid="16" grpId="0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312" y="2885488"/>
            <a:ext cx="10515600" cy="1325563"/>
          </a:xfrm>
        </p:spPr>
        <p:txBody>
          <a:bodyPr/>
          <a:lstStyle/>
          <a:p>
            <a:r>
              <a:rPr lang="en-US" dirty="0"/>
              <a:t>Start build a tree</a:t>
            </a:r>
          </a:p>
        </p:txBody>
      </p:sp>
    </p:spTree>
    <p:extLst>
      <p:ext uri="{BB962C8B-B14F-4D97-AF65-F5344CB8AC3E}">
        <p14:creationId xmlns:p14="http://schemas.microsoft.com/office/powerpoint/2010/main" val="285291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26396"/>
              </p:ext>
            </p:extLst>
          </p:nvPr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</a:t>
            </a:r>
          </a:p>
          <a:p>
            <a:r>
              <a:rPr lang="en-US" dirty="0"/>
              <a:t>9 YES</a:t>
            </a:r>
          </a:p>
          <a:p>
            <a:r>
              <a:rPr lang="en-US" dirty="0"/>
              <a:t>5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CF02B-3A4A-4286-A4BD-7D182DAAB304}"/>
                  </a:ext>
                </a:extLst>
              </p:cNvPr>
              <p:cNvSpPr txBox="1"/>
              <p:nvPr/>
            </p:nvSpPr>
            <p:spPr>
              <a:xfrm>
                <a:off x="7629308" y="2168275"/>
                <a:ext cx="4647359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Root=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= - [0.36log(0.36) + 0.64log(0.64)</a:t>
                </a:r>
              </a:p>
              <a:p>
                <a:r>
                  <a:rPr lang="en-US" dirty="0"/>
                  <a:t>	      = 0.6517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CF02B-3A4A-4286-A4BD-7D182DAAB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308" y="2168275"/>
                <a:ext cx="4647359" cy="1200650"/>
              </a:xfrm>
              <a:prstGeom prst="rect">
                <a:avLst/>
              </a:prstGeom>
              <a:blipFill>
                <a:blip r:embed="rId2"/>
                <a:stretch>
                  <a:fillRect l="-1181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966271"/>
            <a:ext cx="27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Root = 0.6517</a:t>
            </a:r>
          </a:p>
        </p:txBody>
      </p:sp>
    </p:spTree>
    <p:extLst>
      <p:ext uri="{BB962C8B-B14F-4D97-AF65-F5344CB8AC3E}">
        <p14:creationId xmlns:p14="http://schemas.microsoft.com/office/powerpoint/2010/main" val="24644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/>
      <p:bldP spid="17" grpId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/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635587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62E97-7BD0-423D-BCC1-6F9299003075}"/>
              </a:ext>
            </a:extLst>
          </p:cNvPr>
          <p:cNvSpPr/>
          <p:nvPr/>
        </p:nvSpPr>
        <p:spPr>
          <a:xfrm>
            <a:off x="2048933" y="2190221"/>
            <a:ext cx="846667" cy="365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E66C0-73EB-4509-AE8B-48EA9DB4EA2E}"/>
              </a:ext>
            </a:extLst>
          </p:cNvPr>
          <p:cNvSpPr txBox="1"/>
          <p:nvPr/>
        </p:nvSpPr>
        <p:spPr>
          <a:xfrm>
            <a:off x="2660739" y="163558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Outlook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BA08EF-3149-4BA1-B4A7-1FCE665F0369}"/>
              </a:ext>
            </a:extLst>
          </p:cNvPr>
          <p:cNvCxnSpPr/>
          <p:nvPr/>
        </p:nvCxnSpPr>
        <p:spPr>
          <a:xfrm flipH="1">
            <a:off x="7721600" y="1881808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D640E9-A01B-4B1E-99A0-A8D6190D83BD}"/>
              </a:ext>
            </a:extLst>
          </p:cNvPr>
          <p:cNvCxnSpPr>
            <a:cxnSpLocks/>
          </p:cNvCxnSpPr>
          <p:nvPr/>
        </p:nvCxnSpPr>
        <p:spPr>
          <a:xfrm>
            <a:off x="9253515" y="1892565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950D0-F111-46FF-8BAE-E9DDC483DC09}"/>
              </a:ext>
            </a:extLst>
          </p:cNvPr>
          <p:cNvCxnSpPr>
            <a:cxnSpLocks/>
          </p:cNvCxnSpPr>
          <p:nvPr/>
        </p:nvCxnSpPr>
        <p:spPr>
          <a:xfrm>
            <a:off x="9645007" y="1866020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E3F28D-F6F5-4F4E-AA4C-D90EE054C411}"/>
              </a:ext>
            </a:extLst>
          </p:cNvPr>
          <p:cNvSpPr txBox="1"/>
          <p:nvPr/>
        </p:nvSpPr>
        <p:spPr>
          <a:xfrm>
            <a:off x="7199612" y="2597098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  <a:p>
            <a:r>
              <a:rPr lang="en-US" dirty="0"/>
              <a:t>2 YES</a:t>
            </a:r>
          </a:p>
          <a:p>
            <a:r>
              <a:rPr lang="en-US" dirty="0"/>
              <a:t>3 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4AE1F-94CC-48F9-98B0-A0EAC3A0723C}"/>
              </a:ext>
            </a:extLst>
          </p:cNvPr>
          <p:cNvSpPr txBox="1"/>
          <p:nvPr/>
        </p:nvSpPr>
        <p:spPr>
          <a:xfrm>
            <a:off x="8945218" y="2614860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Overcast4 YES</a:t>
            </a:r>
          </a:p>
          <a:p>
            <a:r>
              <a:rPr lang="en-US" dirty="0"/>
              <a:t>0 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57E94-0DC9-452F-8896-5C3B6CD68808}"/>
              </a:ext>
            </a:extLst>
          </p:cNvPr>
          <p:cNvSpPr txBox="1"/>
          <p:nvPr/>
        </p:nvSpPr>
        <p:spPr>
          <a:xfrm>
            <a:off x="10690824" y="2591818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  <a:p>
            <a:r>
              <a:rPr lang="en-US" dirty="0"/>
              <a:t>3 YES</a:t>
            </a:r>
          </a:p>
          <a:p>
            <a:r>
              <a:rPr lang="en-US" dirty="0"/>
              <a:t>2 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65454-1C99-424C-900E-DF8DA5A97C89}"/>
              </a:ext>
            </a:extLst>
          </p:cNvPr>
          <p:cNvSpPr txBox="1"/>
          <p:nvPr/>
        </p:nvSpPr>
        <p:spPr>
          <a:xfrm>
            <a:off x="6338957" y="3449993"/>
            <a:ext cx="27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Sunny = 0.67301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89A2E8-70F2-4F6C-83B9-1D0AA8935E16}"/>
              </a:ext>
            </a:extLst>
          </p:cNvPr>
          <p:cNvSpPr txBox="1"/>
          <p:nvPr/>
        </p:nvSpPr>
        <p:spPr>
          <a:xfrm>
            <a:off x="8291812" y="3877850"/>
            <a:ext cx="22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Overcast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900B4-37B2-4E7D-A9F9-CBEF4AFABF67}"/>
              </a:ext>
            </a:extLst>
          </p:cNvPr>
          <p:cNvSpPr txBox="1"/>
          <p:nvPr/>
        </p:nvSpPr>
        <p:spPr>
          <a:xfrm>
            <a:off x="9846184" y="4326344"/>
            <a:ext cx="28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Rain = 0.67301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FFA41-B0C3-4AD1-96C9-9AE8032DEAD4}"/>
              </a:ext>
            </a:extLst>
          </p:cNvPr>
          <p:cNvSpPr txBox="1"/>
          <p:nvPr/>
        </p:nvSpPr>
        <p:spPr>
          <a:xfrm>
            <a:off x="8002474" y="3862062"/>
            <a:ext cx="328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Outlook = 0.480721</a:t>
            </a:r>
          </a:p>
          <a:p>
            <a:r>
              <a:rPr lang="en-US" dirty="0"/>
              <a:t>IG Outlook = 0.17097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569DAF-DB9B-4AC9-BE1F-F9B19B6B1B74}"/>
              </a:ext>
            </a:extLst>
          </p:cNvPr>
          <p:cNvGrpSpPr/>
          <p:nvPr/>
        </p:nvGrpSpPr>
        <p:grpSpPr>
          <a:xfrm>
            <a:off x="1966938" y="5964373"/>
            <a:ext cx="1183907" cy="476053"/>
            <a:chOff x="1966938" y="5964373"/>
            <a:chExt cx="1183907" cy="476053"/>
          </a:xfrm>
        </p:grpSpPr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E288AE72-3B5C-4D84-9422-FA44FAFD4EA2}"/>
                </a:ext>
              </a:extLst>
            </p:cNvPr>
            <p:cNvSpPr/>
            <p:nvPr/>
          </p:nvSpPr>
          <p:spPr>
            <a:xfrm rot="5400000">
              <a:off x="2403516" y="5705024"/>
              <a:ext cx="137499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D85198-8605-490F-AA1D-D22292D90C8D}"/>
                </a:ext>
              </a:extLst>
            </p:cNvPr>
            <p:cNvSpPr txBox="1"/>
            <p:nvPr/>
          </p:nvSpPr>
          <p:spPr>
            <a:xfrm>
              <a:off x="1966938" y="6101872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0.171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1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  <p:bldP spid="7" grpId="1"/>
      <p:bldP spid="18" grpId="0"/>
      <p:bldP spid="19" grpId="0"/>
      <p:bldP spid="20" grpId="0"/>
      <p:bldP spid="21" grpId="0"/>
      <p:bldP spid="21" grpId="1"/>
      <p:bldP spid="23" grpId="0"/>
      <p:bldP spid="23" grpId="1"/>
      <p:bldP spid="25" grpId="0"/>
      <p:bldP spid="25" grpId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77858"/>
              </p:ext>
            </p:extLst>
          </p:nvPr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635587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62E97-7BD0-423D-BCC1-6F9299003075}"/>
              </a:ext>
            </a:extLst>
          </p:cNvPr>
          <p:cNvSpPr/>
          <p:nvPr/>
        </p:nvSpPr>
        <p:spPr>
          <a:xfrm>
            <a:off x="2891731" y="2196042"/>
            <a:ext cx="846667" cy="365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E66C0-73EB-4509-AE8B-48EA9DB4EA2E}"/>
              </a:ext>
            </a:extLst>
          </p:cNvPr>
          <p:cNvSpPr txBox="1"/>
          <p:nvPr/>
        </p:nvSpPr>
        <p:spPr>
          <a:xfrm>
            <a:off x="2660739" y="163558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Humidity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D29A80-BB12-4A62-B87F-E2B6BC0F9F0A}"/>
              </a:ext>
            </a:extLst>
          </p:cNvPr>
          <p:cNvGrpSpPr/>
          <p:nvPr/>
        </p:nvGrpSpPr>
        <p:grpSpPr>
          <a:xfrm>
            <a:off x="7199612" y="1866020"/>
            <a:ext cx="4535188" cy="2642373"/>
            <a:chOff x="7199612" y="1866020"/>
            <a:chExt cx="4535188" cy="264237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BA08EF-3149-4BA1-B4A7-1FCE665F0369}"/>
                </a:ext>
              </a:extLst>
            </p:cNvPr>
            <p:cNvCxnSpPr/>
            <p:nvPr/>
          </p:nvCxnSpPr>
          <p:spPr>
            <a:xfrm flipH="1">
              <a:off x="7721600" y="1881808"/>
              <a:ext cx="1140424" cy="556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D640E9-A01B-4B1E-99A0-A8D6190D83BD}"/>
                </a:ext>
              </a:extLst>
            </p:cNvPr>
            <p:cNvCxnSpPr>
              <a:cxnSpLocks/>
            </p:cNvCxnSpPr>
            <p:nvPr/>
          </p:nvCxnSpPr>
          <p:spPr>
            <a:xfrm>
              <a:off x="9253515" y="1892565"/>
              <a:ext cx="0" cy="595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B950D0-F111-46FF-8BAE-E9DDC483DC09}"/>
                </a:ext>
              </a:extLst>
            </p:cNvPr>
            <p:cNvCxnSpPr>
              <a:cxnSpLocks/>
            </p:cNvCxnSpPr>
            <p:nvPr/>
          </p:nvCxnSpPr>
          <p:spPr>
            <a:xfrm>
              <a:off x="9645007" y="1866020"/>
              <a:ext cx="1135085" cy="588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3F28D-F6F5-4F4E-AA4C-D90EE054C411}"/>
                </a:ext>
              </a:extLst>
            </p:cNvPr>
            <p:cNvSpPr txBox="1"/>
            <p:nvPr/>
          </p:nvSpPr>
          <p:spPr>
            <a:xfrm>
              <a:off x="7199612" y="2597098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Sunny</a:t>
              </a:r>
            </a:p>
            <a:p>
              <a:r>
                <a:rPr lang="en-US" dirty="0"/>
                <a:t>2 YES</a:t>
              </a:r>
            </a:p>
            <a:p>
              <a:r>
                <a:rPr lang="en-US" dirty="0"/>
                <a:t>3 NO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54AE1F-94CC-48F9-98B0-A0EAC3A0723C}"/>
                </a:ext>
              </a:extLst>
            </p:cNvPr>
            <p:cNvSpPr txBox="1"/>
            <p:nvPr/>
          </p:nvSpPr>
          <p:spPr>
            <a:xfrm>
              <a:off x="8945218" y="2614860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Overcast4 YES</a:t>
              </a:r>
            </a:p>
            <a:p>
              <a:r>
                <a:rPr lang="en-US" dirty="0"/>
                <a:t>0 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A57E94-0DC9-452F-8896-5C3B6CD68808}"/>
                </a:ext>
              </a:extLst>
            </p:cNvPr>
            <p:cNvSpPr txBox="1"/>
            <p:nvPr/>
          </p:nvSpPr>
          <p:spPr>
            <a:xfrm>
              <a:off x="10690824" y="2591818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Rain</a:t>
              </a:r>
            </a:p>
            <a:p>
              <a:r>
                <a:rPr lang="en-US" dirty="0"/>
                <a:t>3 YES</a:t>
              </a:r>
            </a:p>
            <a:p>
              <a:r>
                <a:rPr lang="en-US" dirty="0"/>
                <a:t>2 NO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DFFA41-B0C3-4AD1-96C9-9AE8032DEAD4}"/>
                </a:ext>
              </a:extLst>
            </p:cNvPr>
            <p:cNvSpPr txBox="1"/>
            <p:nvPr/>
          </p:nvSpPr>
          <p:spPr>
            <a:xfrm>
              <a:off x="8002474" y="3862062"/>
              <a:ext cx="3169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Entropy Outlook = 0.480721</a:t>
              </a:r>
            </a:p>
            <a:p>
              <a:r>
                <a:rPr lang="en-US" dirty="0"/>
                <a:t>IG Outlook = 0.17097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D99B07-B0FE-4515-A433-041BE53E3E63}"/>
              </a:ext>
            </a:extLst>
          </p:cNvPr>
          <p:cNvGrpSpPr/>
          <p:nvPr/>
        </p:nvGrpSpPr>
        <p:grpSpPr>
          <a:xfrm>
            <a:off x="7199612" y="2004919"/>
            <a:ext cx="4223115" cy="2456158"/>
            <a:chOff x="7199612" y="2004919"/>
            <a:chExt cx="4223115" cy="245615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9EC7C3-689E-43AE-84E5-5585BC4F6DE6}"/>
                </a:ext>
              </a:extLst>
            </p:cNvPr>
            <p:cNvCxnSpPr/>
            <p:nvPr/>
          </p:nvCxnSpPr>
          <p:spPr>
            <a:xfrm flipH="1">
              <a:off x="7899400" y="2004919"/>
              <a:ext cx="1140424" cy="556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E6EA2E6-D367-44A0-BEEC-653EE42FDC85}"/>
                </a:ext>
              </a:extLst>
            </p:cNvPr>
            <p:cNvCxnSpPr>
              <a:cxnSpLocks/>
            </p:cNvCxnSpPr>
            <p:nvPr/>
          </p:nvCxnSpPr>
          <p:spPr>
            <a:xfrm>
              <a:off x="9467206" y="2006110"/>
              <a:ext cx="1110958" cy="5554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A99515-7DD4-4CCA-A878-C7C3A9961DB6}"/>
                </a:ext>
              </a:extLst>
            </p:cNvPr>
            <p:cNvSpPr txBox="1"/>
            <p:nvPr/>
          </p:nvSpPr>
          <p:spPr>
            <a:xfrm>
              <a:off x="7199612" y="2597098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  <a:p>
              <a:r>
                <a:rPr lang="en-US" dirty="0"/>
                <a:t>3 YES</a:t>
              </a:r>
            </a:p>
            <a:p>
              <a:r>
                <a:rPr lang="en-US" dirty="0"/>
                <a:t>4 NO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D8BCB1-3C61-4F78-8E09-3EABB676FDBC}"/>
                </a:ext>
              </a:extLst>
            </p:cNvPr>
            <p:cNvSpPr txBox="1"/>
            <p:nvPr/>
          </p:nvSpPr>
          <p:spPr>
            <a:xfrm>
              <a:off x="10378751" y="2616713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Normal</a:t>
              </a:r>
            </a:p>
            <a:p>
              <a:r>
                <a:rPr lang="en-US" dirty="0"/>
                <a:t>6 YES</a:t>
              </a:r>
            </a:p>
            <a:p>
              <a:r>
                <a:rPr lang="en-US" dirty="0"/>
                <a:t>1 NO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2B5723-9BE8-4B22-9F08-9F70ABEC31D2}"/>
                </a:ext>
              </a:extLst>
            </p:cNvPr>
            <p:cNvSpPr txBox="1"/>
            <p:nvPr/>
          </p:nvSpPr>
          <p:spPr>
            <a:xfrm>
              <a:off x="8002473" y="3814746"/>
              <a:ext cx="3169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Entropy Humidity =0.546505</a:t>
              </a:r>
            </a:p>
            <a:p>
              <a:r>
                <a:rPr lang="en-US" dirty="0"/>
                <a:t>IG Humidity = 0.105195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D35AD-6195-4AB1-9263-82C4030055CC}"/>
              </a:ext>
            </a:extLst>
          </p:cNvPr>
          <p:cNvSpPr/>
          <p:nvPr/>
        </p:nvSpPr>
        <p:spPr>
          <a:xfrm>
            <a:off x="3745893" y="2196042"/>
            <a:ext cx="846667" cy="365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13A84-519D-4A3F-AABF-5481FAF1AB44}"/>
              </a:ext>
            </a:extLst>
          </p:cNvPr>
          <p:cNvSpPr txBox="1"/>
          <p:nvPr/>
        </p:nvSpPr>
        <p:spPr>
          <a:xfrm>
            <a:off x="3639102" y="164204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Wind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29DE14-C042-4167-9010-ED82C9B7D8F7}"/>
              </a:ext>
            </a:extLst>
          </p:cNvPr>
          <p:cNvGrpSpPr/>
          <p:nvPr/>
        </p:nvGrpSpPr>
        <p:grpSpPr>
          <a:xfrm>
            <a:off x="7188711" y="1960050"/>
            <a:ext cx="4223115" cy="2580121"/>
            <a:chOff x="7199612" y="2004919"/>
            <a:chExt cx="4223115" cy="2580121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ED5F50C-06F3-4092-8B25-91FF8C74249D}"/>
                </a:ext>
              </a:extLst>
            </p:cNvPr>
            <p:cNvCxnSpPr/>
            <p:nvPr/>
          </p:nvCxnSpPr>
          <p:spPr>
            <a:xfrm flipH="1">
              <a:off x="7899400" y="2004919"/>
              <a:ext cx="1140424" cy="556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91580D-A313-4A1E-A8CC-68DDCA826B67}"/>
                </a:ext>
              </a:extLst>
            </p:cNvPr>
            <p:cNvCxnSpPr>
              <a:cxnSpLocks/>
            </p:cNvCxnSpPr>
            <p:nvPr/>
          </p:nvCxnSpPr>
          <p:spPr>
            <a:xfrm>
              <a:off x="9467206" y="2006110"/>
              <a:ext cx="1110958" cy="5554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4D9C85-4D63-4D34-BBDF-3F61C3132ECC}"/>
                </a:ext>
              </a:extLst>
            </p:cNvPr>
            <p:cNvSpPr txBox="1"/>
            <p:nvPr/>
          </p:nvSpPr>
          <p:spPr>
            <a:xfrm>
              <a:off x="7199612" y="2597098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Weak</a:t>
              </a:r>
            </a:p>
            <a:p>
              <a:r>
                <a:rPr lang="en-US" dirty="0"/>
                <a:t>6 YES</a:t>
              </a:r>
            </a:p>
            <a:p>
              <a:r>
                <a:rPr lang="en-US" dirty="0"/>
                <a:t>2 NO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EB0121-0A04-4C88-A9F6-EF6DAA4B0EE8}"/>
                </a:ext>
              </a:extLst>
            </p:cNvPr>
            <p:cNvSpPr txBox="1"/>
            <p:nvPr/>
          </p:nvSpPr>
          <p:spPr>
            <a:xfrm>
              <a:off x="10378751" y="2616713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Strong</a:t>
              </a:r>
            </a:p>
            <a:p>
              <a:r>
                <a:rPr lang="en-US" dirty="0"/>
                <a:t>3 YES</a:t>
              </a:r>
            </a:p>
            <a:p>
              <a:r>
                <a:rPr lang="en-US" dirty="0"/>
                <a:t>3 NO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61BA16-E727-451F-A896-FB8E77CFD997}"/>
                </a:ext>
              </a:extLst>
            </p:cNvPr>
            <p:cNvSpPr txBox="1"/>
            <p:nvPr/>
          </p:nvSpPr>
          <p:spPr>
            <a:xfrm>
              <a:off x="8131081" y="3938709"/>
              <a:ext cx="3169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Entropy Wind =0.618357</a:t>
              </a:r>
            </a:p>
            <a:p>
              <a:r>
                <a:rPr lang="en-US" dirty="0"/>
                <a:t>IG Wind = 0.0337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8401DDD-2597-4140-AB7E-AF8FD03B8C85}"/>
              </a:ext>
            </a:extLst>
          </p:cNvPr>
          <p:cNvGrpSpPr/>
          <p:nvPr/>
        </p:nvGrpSpPr>
        <p:grpSpPr>
          <a:xfrm>
            <a:off x="1966938" y="5964373"/>
            <a:ext cx="1183907" cy="476053"/>
            <a:chOff x="1966938" y="5964373"/>
            <a:chExt cx="1183907" cy="476053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772842E8-FAF4-4E67-8A21-4606B6EF7147}"/>
                </a:ext>
              </a:extLst>
            </p:cNvPr>
            <p:cNvSpPr/>
            <p:nvPr/>
          </p:nvSpPr>
          <p:spPr>
            <a:xfrm rot="5400000">
              <a:off x="2403516" y="5705024"/>
              <a:ext cx="137499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22F40E-FC47-416C-B49C-26B6A583AD83}"/>
                </a:ext>
              </a:extLst>
            </p:cNvPr>
            <p:cNvSpPr txBox="1"/>
            <p:nvPr/>
          </p:nvSpPr>
          <p:spPr>
            <a:xfrm>
              <a:off x="1966938" y="6101872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0.171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230614-1E1F-4ECE-BCAE-6FDDAE4EE3D9}"/>
              </a:ext>
            </a:extLst>
          </p:cNvPr>
          <p:cNvGrpSpPr/>
          <p:nvPr/>
        </p:nvGrpSpPr>
        <p:grpSpPr>
          <a:xfrm>
            <a:off x="2807266" y="5964373"/>
            <a:ext cx="1183907" cy="633927"/>
            <a:chOff x="1966938" y="5964373"/>
            <a:chExt cx="1183907" cy="633927"/>
          </a:xfrm>
        </p:grpSpPr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5A6AD43A-5A85-4D29-8412-8DED03B6B671}"/>
                </a:ext>
              </a:extLst>
            </p:cNvPr>
            <p:cNvSpPr/>
            <p:nvPr/>
          </p:nvSpPr>
          <p:spPr>
            <a:xfrm rot="5400000">
              <a:off x="2355651" y="5752888"/>
              <a:ext cx="233227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143C49-26C2-4E4E-A617-C1E307B7917C}"/>
                </a:ext>
              </a:extLst>
            </p:cNvPr>
            <p:cNvSpPr txBox="1"/>
            <p:nvPr/>
          </p:nvSpPr>
          <p:spPr>
            <a:xfrm>
              <a:off x="1966938" y="6259746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0.106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A3362C-82E4-4F3C-B7D7-DE5EB71C73A1}"/>
              </a:ext>
            </a:extLst>
          </p:cNvPr>
          <p:cNvGrpSpPr/>
          <p:nvPr/>
        </p:nvGrpSpPr>
        <p:grpSpPr>
          <a:xfrm>
            <a:off x="3636295" y="5964373"/>
            <a:ext cx="1183907" cy="867056"/>
            <a:chOff x="1966938" y="5980143"/>
            <a:chExt cx="1183907" cy="867056"/>
          </a:xfrm>
        </p:grpSpPr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46FEC164-EB62-424E-9D1A-A8F4112814A3}"/>
                </a:ext>
              </a:extLst>
            </p:cNvPr>
            <p:cNvSpPr/>
            <p:nvPr/>
          </p:nvSpPr>
          <p:spPr>
            <a:xfrm rot="5400000">
              <a:off x="2274658" y="5860948"/>
              <a:ext cx="417807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F41FC3-E85B-4875-8D5D-BBD4B4EB277C}"/>
                </a:ext>
              </a:extLst>
            </p:cNvPr>
            <p:cNvSpPr txBox="1"/>
            <p:nvPr/>
          </p:nvSpPr>
          <p:spPr>
            <a:xfrm>
              <a:off x="1966938" y="6508645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0.034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2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  <p:bldP spid="7" grpId="1"/>
      <p:bldP spid="40" grpId="0" animBg="1"/>
      <p:bldP spid="40" grpId="1" animBg="1"/>
      <p:bldP spid="41" grpId="0"/>
      <p:bldP spid="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96" y="2766218"/>
            <a:ext cx="10515600" cy="1325563"/>
          </a:xfrm>
        </p:spPr>
        <p:txBody>
          <a:bodyPr/>
          <a:lstStyle/>
          <a:p>
            <a:r>
              <a:rPr lang="en-US" dirty="0"/>
              <a:t>What is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3110929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/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635587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14B78B-1097-4B83-A3EF-F015BC234619}"/>
              </a:ext>
            </a:extLst>
          </p:cNvPr>
          <p:cNvGrpSpPr/>
          <p:nvPr/>
        </p:nvGrpSpPr>
        <p:grpSpPr>
          <a:xfrm>
            <a:off x="1966938" y="5964373"/>
            <a:ext cx="1183907" cy="476053"/>
            <a:chOff x="1966938" y="5964373"/>
            <a:chExt cx="1183907" cy="476053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111D75F4-5BC9-41EE-A943-90925D09E4AA}"/>
                </a:ext>
              </a:extLst>
            </p:cNvPr>
            <p:cNvSpPr/>
            <p:nvPr/>
          </p:nvSpPr>
          <p:spPr>
            <a:xfrm rot="5400000">
              <a:off x="2403516" y="5705024"/>
              <a:ext cx="137499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9D5100-7A51-4B83-804B-A13025488E34}"/>
                </a:ext>
              </a:extLst>
            </p:cNvPr>
            <p:cNvSpPr txBox="1"/>
            <p:nvPr/>
          </p:nvSpPr>
          <p:spPr>
            <a:xfrm>
              <a:off x="1966938" y="6101872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0.171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C9BF80-B121-4DAC-B5E0-ED7C90514298}"/>
              </a:ext>
            </a:extLst>
          </p:cNvPr>
          <p:cNvGrpSpPr/>
          <p:nvPr/>
        </p:nvGrpSpPr>
        <p:grpSpPr>
          <a:xfrm>
            <a:off x="2807266" y="5964373"/>
            <a:ext cx="1183907" cy="633927"/>
            <a:chOff x="1966938" y="5964373"/>
            <a:chExt cx="1183907" cy="633927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5888E56F-2E33-444D-98E4-16E1BD384D76}"/>
                </a:ext>
              </a:extLst>
            </p:cNvPr>
            <p:cNvSpPr/>
            <p:nvPr/>
          </p:nvSpPr>
          <p:spPr>
            <a:xfrm rot="5400000">
              <a:off x="2355651" y="5752888"/>
              <a:ext cx="233227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668FE9-43D6-41C3-AB68-C01C9B400FC6}"/>
                </a:ext>
              </a:extLst>
            </p:cNvPr>
            <p:cNvSpPr txBox="1"/>
            <p:nvPr/>
          </p:nvSpPr>
          <p:spPr>
            <a:xfrm>
              <a:off x="1966938" y="6259746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0.106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A103-0BDA-4DD6-BA5D-55B116829BE5}"/>
              </a:ext>
            </a:extLst>
          </p:cNvPr>
          <p:cNvGrpSpPr/>
          <p:nvPr/>
        </p:nvGrpSpPr>
        <p:grpSpPr>
          <a:xfrm>
            <a:off x="3636295" y="5964373"/>
            <a:ext cx="1183907" cy="867056"/>
            <a:chOff x="1966938" y="5980143"/>
            <a:chExt cx="1183907" cy="867056"/>
          </a:xfrm>
        </p:grpSpPr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28C6EAEB-EF35-4C9D-A358-5BC00045AA74}"/>
                </a:ext>
              </a:extLst>
            </p:cNvPr>
            <p:cNvSpPr/>
            <p:nvPr/>
          </p:nvSpPr>
          <p:spPr>
            <a:xfrm rot="5400000">
              <a:off x="2274658" y="5860948"/>
              <a:ext cx="417807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408042-0F99-41CF-982D-8D57CC5734A1}"/>
                </a:ext>
              </a:extLst>
            </p:cNvPr>
            <p:cNvSpPr txBox="1"/>
            <p:nvPr/>
          </p:nvSpPr>
          <p:spPr>
            <a:xfrm>
              <a:off x="1966938" y="6508645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0.034 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31E693F-7258-4B36-98C0-040A42003BDA}"/>
              </a:ext>
            </a:extLst>
          </p:cNvPr>
          <p:cNvSpPr/>
          <p:nvPr/>
        </p:nvSpPr>
        <p:spPr>
          <a:xfrm>
            <a:off x="1876926" y="6101872"/>
            <a:ext cx="1183907" cy="3910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52F157-273B-420A-838C-BE50BB0BD861}"/>
              </a:ext>
            </a:extLst>
          </p:cNvPr>
          <p:cNvCxnSpPr/>
          <p:nvPr/>
        </p:nvCxnSpPr>
        <p:spPr>
          <a:xfrm flipH="1">
            <a:off x="7721600" y="1881808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7932E5-32FE-4042-A665-CC5A1E0D40C0}"/>
              </a:ext>
            </a:extLst>
          </p:cNvPr>
          <p:cNvCxnSpPr>
            <a:cxnSpLocks/>
          </p:cNvCxnSpPr>
          <p:nvPr/>
        </p:nvCxnSpPr>
        <p:spPr>
          <a:xfrm>
            <a:off x="9253515" y="1892565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3AC2E4-AFE0-45A4-A11C-BA330667F9EE}"/>
              </a:ext>
            </a:extLst>
          </p:cNvPr>
          <p:cNvCxnSpPr>
            <a:cxnSpLocks/>
          </p:cNvCxnSpPr>
          <p:nvPr/>
        </p:nvCxnSpPr>
        <p:spPr>
          <a:xfrm>
            <a:off x="9645007" y="1866020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CE077F-EA9D-4F01-B66A-5C5B642407D4}"/>
              </a:ext>
            </a:extLst>
          </p:cNvPr>
          <p:cNvSpPr txBox="1"/>
          <p:nvPr/>
        </p:nvSpPr>
        <p:spPr>
          <a:xfrm>
            <a:off x="7199612" y="2597098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  <a:p>
            <a:r>
              <a:rPr lang="en-US" dirty="0"/>
              <a:t>2 YES</a:t>
            </a:r>
          </a:p>
          <a:p>
            <a:r>
              <a:rPr lang="en-US" dirty="0"/>
              <a:t>3 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897DD6-C369-41BE-A582-DE1A987C6A47}"/>
              </a:ext>
            </a:extLst>
          </p:cNvPr>
          <p:cNvSpPr txBox="1"/>
          <p:nvPr/>
        </p:nvSpPr>
        <p:spPr>
          <a:xfrm>
            <a:off x="8945218" y="2614860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Overcast4 YES</a:t>
            </a:r>
          </a:p>
          <a:p>
            <a:r>
              <a:rPr lang="en-US" dirty="0"/>
              <a:t>0 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95BBCF-2F60-46AF-95DA-C9197BF6227B}"/>
              </a:ext>
            </a:extLst>
          </p:cNvPr>
          <p:cNvSpPr txBox="1"/>
          <p:nvPr/>
        </p:nvSpPr>
        <p:spPr>
          <a:xfrm>
            <a:off x="10690824" y="2591818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  <a:p>
            <a:r>
              <a:rPr lang="en-US" dirty="0"/>
              <a:t>3 YES</a:t>
            </a:r>
          </a:p>
          <a:p>
            <a:r>
              <a:rPr lang="en-US" dirty="0"/>
              <a:t>2 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6040CD-BDC2-49D3-B459-B0EF4DA35681}"/>
              </a:ext>
            </a:extLst>
          </p:cNvPr>
          <p:cNvSpPr txBox="1"/>
          <p:nvPr/>
        </p:nvSpPr>
        <p:spPr>
          <a:xfrm>
            <a:off x="6762112" y="3421358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Sunny = 0.67301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F4AC5-203D-4B32-BB84-26CE0B8848CB}"/>
              </a:ext>
            </a:extLst>
          </p:cNvPr>
          <p:cNvSpPr txBox="1"/>
          <p:nvPr/>
        </p:nvSpPr>
        <p:spPr>
          <a:xfrm>
            <a:off x="8738064" y="3429000"/>
            <a:ext cx="221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Overcast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11538E-7559-4328-8BC5-A61DE4AD73DD}"/>
              </a:ext>
            </a:extLst>
          </p:cNvPr>
          <p:cNvSpPr txBox="1"/>
          <p:nvPr/>
        </p:nvSpPr>
        <p:spPr>
          <a:xfrm>
            <a:off x="10390627" y="3463258"/>
            <a:ext cx="287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Rain = 0.67301</a:t>
            </a:r>
          </a:p>
        </p:txBody>
      </p:sp>
    </p:spTree>
    <p:extLst>
      <p:ext uri="{BB962C8B-B14F-4D97-AF65-F5344CB8AC3E}">
        <p14:creationId xmlns:p14="http://schemas.microsoft.com/office/powerpoint/2010/main" val="39047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9" y="2766218"/>
            <a:ext cx="10515600" cy="1325563"/>
          </a:xfrm>
        </p:spPr>
        <p:txBody>
          <a:bodyPr/>
          <a:lstStyle/>
          <a:p>
            <a:r>
              <a:rPr lang="en-US" dirty="0"/>
              <a:t>Do it again…..</a:t>
            </a:r>
          </a:p>
        </p:txBody>
      </p:sp>
    </p:spTree>
    <p:extLst>
      <p:ext uri="{BB962C8B-B14F-4D97-AF65-F5344CB8AC3E}">
        <p14:creationId xmlns:p14="http://schemas.microsoft.com/office/powerpoint/2010/main" val="395915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56952"/>
              </p:ext>
            </p:extLst>
          </p:nvPr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635587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52F157-273B-420A-838C-BE50BB0BD861}"/>
              </a:ext>
            </a:extLst>
          </p:cNvPr>
          <p:cNvCxnSpPr/>
          <p:nvPr/>
        </p:nvCxnSpPr>
        <p:spPr>
          <a:xfrm flipH="1">
            <a:off x="7721600" y="1881808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7932E5-32FE-4042-A665-CC5A1E0D40C0}"/>
              </a:ext>
            </a:extLst>
          </p:cNvPr>
          <p:cNvCxnSpPr>
            <a:cxnSpLocks/>
          </p:cNvCxnSpPr>
          <p:nvPr/>
        </p:nvCxnSpPr>
        <p:spPr>
          <a:xfrm>
            <a:off x="9253515" y="1892565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3AC2E4-AFE0-45A4-A11C-BA330667F9EE}"/>
              </a:ext>
            </a:extLst>
          </p:cNvPr>
          <p:cNvCxnSpPr>
            <a:cxnSpLocks/>
          </p:cNvCxnSpPr>
          <p:nvPr/>
        </p:nvCxnSpPr>
        <p:spPr>
          <a:xfrm>
            <a:off x="9645007" y="1866020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CE077F-EA9D-4F01-B66A-5C5B642407D4}"/>
              </a:ext>
            </a:extLst>
          </p:cNvPr>
          <p:cNvSpPr txBox="1"/>
          <p:nvPr/>
        </p:nvSpPr>
        <p:spPr>
          <a:xfrm>
            <a:off x="7199612" y="2452721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Sunny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897DD6-C369-41BE-A582-DE1A987C6A47}"/>
              </a:ext>
            </a:extLst>
          </p:cNvPr>
          <p:cNvSpPr txBox="1"/>
          <p:nvPr/>
        </p:nvSpPr>
        <p:spPr>
          <a:xfrm>
            <a:off x="8945218" y="2470483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Overcast</a:t>
            </a:r>
          </a:p>
          <a:p>
            <a:r>
              <a:rPr lang="en-US" sz="1000" dirty="0"/>
              <a:t>4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95BBCF-2F60-46AF-95DA-C9197BF6227B}"/>
              </a:ext>
            </a:extLst>
          </p:cNvPr>
          <p:cNvSpPr txBox="1"/>
          <p:nvPr/>
        </p:nvSpPr>
        <p:spPr>
          <a:xfrm>
            <a:off x="10690824" y="2447441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Rain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6040CD-BDC2-49D3-B459-B0EF4DA35681}"/>
              </a:ext>
            </a:extLst>
          </p:cNvPr>
          <p:cNvSpPr txBox="1"/>
          <p:nvPr/>
        </p:nvSpPr>
        <p:spPr>
          <a:xfrm>
            <a:off x="6799568" y="2919250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Sunny = 0.67301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F4AC5-203D-4B32-BB84-26CE0B8848CB}"/>
              </a:ext>
            </a:extLst>
          </p:cNvPr>
          <p:cNvSpPr txBox="1"/>
          <p:nvPr/>
        </p:nvSpPr>
        <p:spPr>
          <a:xfrm>
            <a:off x="8775520" y="2926892"/>
            <a:ext cx="221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Overcast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11538E-7559-4328-8BC5-A61DE4AD73DD}"/>
              </a:ext>
            </a:extLst>
          </p:cNvPr>
          <p:cNvSpPr txBox="1"/>
          <p:nvPr/>
        </p:nvSpPr>
        <p:spPr>
          <a:xfrm>
            <a:off x="10408833" y="2933639"/>
            <a:ext cx="287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Rain = 0.67301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23838B-AF0D-4244-89E4-59B102441995}"/>
              </a:ext>
            </a:extLst>
          </p:cNvPr>
          <p:cNvSpPr/>
          <p:nvPr/>
        </p:nvSpPr>
        <p:spPr>
          <a:xfrm>
            <a:off x="10046284" y="2349946"/>
            <a:ext cx="2124050" cy="1222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B9165-C2DC-4C4E-903B-213625A076C4}"/>
              </a:ext>
            </a:extLst>
          </p:cNvPr>
          <p:cNvSpPr/>
          <p:nvPr/>
        </p:nvSpPr>
        <p:spPr>
          <a:xfrm>
            <a:off x="1200240" y="3165470"/>
            <a:ext cx="4229650" cy="716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D3104-4BDA-4216-8DC2-7EF15109A728}"/>
              </a:ext>
            </a:extLst>
          </p:cNvPr>
          <p:cNvSpPr/>
          <p:nvPr/>
        </p:nvSpPr>
        <p:spPr>
          <a:xfrm>
            <a:off x="1200240" y="4624861"/>
            <a:ext cx="4229650" cy="256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87242-6343-4E79-AA0F-5A83B9532BB5}"/>
              </a:ext>
            </a:extLst>
          </p:cNvPr>
          <p:cNvSpPr/>
          <p:nvPr/>
        </p:nvSpPr>
        <p:spPr>
          <a:xfrm>
            <a:off x="1200240" y="5608561"/>
            <a:ext cx="4229650" cy="23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67A1E4A1-1BB2-404F-BBC8-32C50B99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34623"/>
              </p:ext>
            </p:extLst>
          </p:nvPr>
        </p:nvGraphicFramePr>
        <p:xfrm>
          <a:off x="9118786" y="3759373"/>
          <a:ext cx="29605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2">
                  <a:extLst>
                    <a:ext uri="{9D8B030D-6E8A-4147-A177-3AD203B41FA5}">
                      <a16:colId xmlns:a16="http://schemas.microsoft.com/office/drawing/2014/main" val="355675474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17656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69239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6735336"/>
                    </a:ext>
                  </a:extLst>
                </a:gridCol>
                <a:gridCol w="535793">
                  <a:extLst>
                    <a:ext uri="{9D8B030D-6E8A-4147-A177-3AD203B41FA5}">
                      <a16:colId xmlns:a16="http://schemas.microsoft.com/office/drawing/2014/main" val="3210516260"/>
                    </a:ext>
                  </a:extLst>
                </a:gridCol>
              </a:tblGrid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5991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9599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14254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48130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35687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6902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7BFC2-32FB-40E6-AAC4-B8DC17CBF937}"/>
              </a:ext>
            </a:extLst>
          </p:cNvPr>
          <p:cNvCxnSpPr/>
          <p:nvPr/>
        </p:nvCxnSpPr>
        <p:spPr>
          <a:xfrm>
            <a:off x="5599588" y="3523806"/>
            <a:ext cx="3404704" cy="880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72368-65D9-49F2-9778-E4F16050A84C}"/>
              </a:ext>
            </a:extLst>
          </p:cNvPr>
          <p:cNvCxnSpPr>
            <a:cxnSpLocks/>
          </p:cNvCxnSpPr>
          <p:nvPr/>
        </p:nvCxnSpPr>
        <p:spPr>
          <a:xfrm>
            <a:off x="5544384" y="4753035"/>
            <a:ext cx="3517155" cy="90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14C2F6-7D45-4CCA-A415-EBE2A92EBB13}"/>
              </a:ext>
            </a:extLst>
          </p:cNvPr>
          <p:cNvCxnSpPr>
            <a:cxnSpLocks/>
          </p:cNvCxnSpPr>
          <p:nvPr/>
        </p:nvCxnSpPr>
        <p:spPr>
          <a:xfrm flipV="1">
            <a:off x="5522669" y="5113867"/>
            <a:ext cx="3517155" cy="604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B88867D-9BDE-4959-BD73-C5A3BE56E735}"/>
              </a:ext>
            </a:extLst>
          </p:cNvPr>
          <p:cNvSpPr/>
          <p:nvPr/>
        </p:nvSpPr>
        <p:spPr>
          <a:xfrm>
            <a:off x="6473244" y="2315688"/>
            <a:ext cx="2124050" cy="1222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246D61-C18C-4286-8AA9-9F722B137148}"/>
              </a:ext>
            </a:extLst>
          </p:cNvPr>
          <p:cNvSpPr/>
          <p:nvPr/>
        </p:nvSpPr>
        <p:spPr>
          <a:xfrm>
            <a:off x="1200240" y="2454188"/>
            <a:ext cx="4229650" cy="465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30F4CE-6C99-4190-9226-40B80C8758DC}"/>
              </a:ext>
            </a:extLst>
          </p:cNvPr>
          <p:cNvSpPr/>
          <p:nvPr/>
        </p:nvSpPr>
        <p:spPr>
          <a:xfrm>
            <a:off x="1200240" y="4149146"/>
            <a:ext cx="4229650" cy="465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9C85B-7AD9-4A38-BE67-96D96271FD37}"/>
              </a:ext>
            </a:extLst>
          </p:cNvPr>
          <p:cNvSpPr/>
          <p:nvPr/>
        </p:nvSpPr>
        <p:spPr>
          <a:xfrm>
            <a:off x="1200240" y="4881210"/>
            <a:ext cx="4229650" cy="23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11">
            <a:extLst>
              <a:ext uri="{FF2B5EF4-FFF2-40B4-BE49-F238E27FC236}">
                <a16:creationId xmlns:a16="http://schemas.microsoft.com/office/drawing/2014/main" id="{EC7FB55C-8D6E-4BDE-A191-03EB9FAB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35772"/>
              </p:ext>
            </p:extLst>
          </p:nvPr>
        </p:nvGraphicFramePr>
        <p:xfrm>
          <a:off x="5901453" y="3652564"/>
          <a:ext cx="29605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2">
                  <a:extLst>
                    <a:ext uri="{9D8B030D-6E8A-4147-A177-3AD203B41FA5}">
                      <a16:colId xmlns:a16="http://schemas.microsoft.com/office/drawing/2014/main" val="355675474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17656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69239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6735336"/>
                    </a:ext>
                  </a:extLst>
                </a:gridCol>
                <a:gridCol w="535793">
                  <a:extLst>
                    <a:ext uri="{9D8B030D-6E8A-4147-A177-3AD203B41FA5}">
                      <a16:colId xmlns:a16="http://schemas.microsoft.com/office/drawing/2014/main" val="3210516260"/>
                    </a:ext>
                  </a:extLst>
                </a:gridCol>
              </a:tblGrid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5991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9599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14254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48130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35687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69029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2A6302-4621-4B46-A996-96CC2B426232}"/>
              </a:ext>
            </a:extLst>
          </p:cNvPr>
          <p:cNvCxnSpPr>
            <a:cxnSpLocks/>
          </p:cNvCxnSpPr>
          <p:nvPr/>
        </p:nvCxnSpPr>
        <p:spPr>
          <a:xfrm>
            <a:off x="5539528" y="2768078"/>
            <a:ext cx="260254" cy="1312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007CE0-9E7C-4549-9CDF-EB2582870983}"/>
              </a:ext>
            </a:extLst>
          </p:cNvPr>
          <p:cNvCxnSpPr>
            <a:cxnSpLocks/>
          </p:cNvCxnSpPr>
          <p:nvPr/>
        </p:nvCxnSpPr>
        <p:spPr>
          <a:xfrm>
            <a:off x="5539528" y="4464200"/>
            <a:ext cx="260128" cy="150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99B4D8-2EC8-43A2-AE12-0D795527687A}"/>
              </a:ext>
            </a:extLst>
          </p:cNvPr>
          <p:cNvCxnSpPr>
            <a:cxnSpLocks/>
          </p:cNvCxnSpPr>
          <p:nvPr/>
        </p:nvCxnSpPr>
        <p:spPr>
          <a:xfrm>
            <a:off x="5531561" y="4997475"/>
            <a:ext cx="2682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30" grpId="0" animBg="1"/>
      <p:bldP spid="30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807272E7-804E-49CE-8DDF-D6A17CD75A0E}"/>
              </a:ext>
            </a:extLst>
          </p:cNvPr>
          <p:cNvSpPr/>
          <p:nvPr/>
        </p:nvSpPr>
        <p:spPr>
          <a:xfrm>
            <a:off x="7638621" y="4731695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18C91CE2-281A-4A11-8654-91FAD76593DA}"/>
              </a:ext>
            </a:extLst>
          </p:cNvPr>
          <p:cNvSpPr/>
          <p:nvPr/>
        </p:nvSpPr>
        <p:spPr>
          <a:xfrm>
            <a:off x="5671936" y="4710609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50E57B6-6A58-4AD5-ACB3-66C5631F92AF}"/>
              </a:ext>
            </a:extLst>
          </p:cNvPr>
          <p:cNvSpPr/>
          <p:nvPr/>
        </p:nvSpPr>
        <p:spPr>
          <a:xfrm>
            <a:off x="3923890" y="4671209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EE16C18-12AD-4271-ACAA-D3307F54FAB3}"/>
              </a:ext>
            </a:extLst>
          </p:cNvPr>
          <p:cNvSpPr/>
          <p:nvPr/>
        </p:nvSpPr>
        <p:spPr>
          <a:xfrm>
            <a:off x="1668899" y="4590026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7576CDA-FC61-47D0-8B64-FD551E2B07C4}"/>
              </a:ext>
            </a:extLst>
          </p:cNvPr>
          <p:cNvSpPr/>
          <p:nvPr/>
        </p:nvSpPr>
        <p:spPr>
          <a:xfrm>
            <a:off x="4796388" y="2697392"/>
            <a:ext cx="1463216" cy="146321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5228220" y="1938662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5893223" y="1690688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5893223" y="2174925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52F157-273B-420A-838C-BE50BB0BD861}"/>
              </a:ext>
            </a:extLst>
          </p:cNvPr>
          <p:cNvCxnSpPr>
            <a:cxnSpLocks/>
          </p:cNvCxnSpPr>
          <p:nvPr/>
        </p:nvCxnSpPr>
        <p:spPr>
          <a:xfrm flipH="1">
            <a:off x="3909996" y="2421146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7932E5-32FE-4042-A665-CC5A1E0D40C0}"/>
              </a:ext>
            </a:extLst>
          </p:cNvPr>
          <p:cNvCxnSpPr>
            <a:cxnSpLocks/>
          </p:cNvCxnSpPr>
          <p:nvPr/>
        </p:nvCxnSpPr>
        <p:spPr>
          <a:xfrm>
            <a:off x="5441911" y="2431903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3AC2E4-AFE0-45A4-A11C-BA330667F9EE}"/>
              </a:ext>
            </a:extLst>
          </p:cNvPr>
          <p:cNvCxnSpPr>
            <a:cxnSpLocks/>
          </p:cNvCxnSpPr>
          <p:nvPr/>
        </p:nvCxnSpPr>
        <p:spPr>
          <a:xfrm>
            <a:off x="5833403" y="2405358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CE077F-EA9D-4F01-B66A-5C5B642407D4}"/>
              </a:ext>
            </a:extLst>
          </p:cNvPr>
          <p:cNvSpPr txBox="1"/>
          <p:nvPr/>
        </p:nvSpPr>
        <p:spPr>
          <a:xfrm>
            <a:off x="3388008" y="299205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Sunny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897DD6-C369-41BE-A582-DE1A987C6A47}"/>
              </a:ext>
            </a:extLst>
          </p:cNvPr>
          <p:cNvSpPr txBox="1"/>
          <p:nvPr/>
        </p:nvSpPr>
        <p:spPr>
          <a:xfrm>
            <a:off x="5133614" y="3009821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Overcast</a:t>
            </a:r>
          </a:p>
          <a:p>
            <a:r>
              <a:rPr lang="en-US" sz="1000" dirty="0"/>
              <a:t>4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95BBCF-2F60-46AF-95DA-C9197BF6227B}"/>
              </a:ext>
            </a:extLst>
          </p:cNvPr>
          <p:cNvSpPr txBox="1"/>
          <p:nvPr/>
        </p:nvSpPr>
        <p:spPr>
          <a:xfrm>
            <a:off x="6879220" y="298677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Rain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6040CD-BDC2-49D3-B459-B0EF4DA35681}"/>
              </a:ext>
            </a:extLst>
          </p:cNvPr>
          <p:cNvSpPr txBox="1"/>
          <p:nvPr/>
        </p:nvSpPr>
        <p:spPr>
          <a:xfrm>
            <a:off x="2987964" y="3458588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Sunny = 0.67301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F4AC5-203D-4B32-BB84-26CE0B8848CB}"/>
              </a:ext>
            </a:extLst>
          </p:cNvPr>
          <p:cNvSpPr txBox="1"/>
          <p:nvPr/>
        </p:nvSpPr>
        <p:spPr>
          <a:xfrm>
            <a:off x="4963916" y="3466230"/>
            <a:ext cx="221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Overcast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11538E-7559-4328-8BC5-A61DE4AD73DD}"/>
              </a:ext>
            </a:extLst>
          </p:cNvPr>
          <p:cNvSpPr txBox="1"/>
          <p:nvPr/>
        </p:nvSpPr>
        <p:spPr>
          <a:xfrm>
            <a:off x="6597229" y="3472977"/>
            <a:ext cx="287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Rain = 0.67301</a:t>
            </a:r>
          </a:p>
        </p:txBody>
      </p:sp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67A1E4A1-1BB2-404F-BBC8-32C50B99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78102"/>
              </p:ext>
            </p:extLst>
          </p:nvPr>
        </p:nvGraphicFramePr>
        <p:xfrm>
          <a:off x="6712471" y="4045357"/>
          <a:ext cx="29605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2">
                  <a:extLst>
                    <a:ext uri="{9D8B030D-6E8A-4147-A177-3AD203B41FA5}">
                      <a16:colId xmlns:a16="http://schemas.microsoft.com/office/drawing/2014/main" val="355675474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17656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69239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6735336"/>
                    </a:ext>
                  </a:extLst>
                </a:gridCol>
                <a:gridCol w="535793">
                  <a:extLst>
                    <a:ext uri="{9D8B030D-6E8A-4147-A177-3AD203B41FA5}">
                      <a16:colId xmlns:a16="http://schemas.microsoft.com/office/drawing/2014/main" val="3210516260"/>
                    </a:ext>
                  </a:extLst>
                </a:gridCol>
              </a:tblGrid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5991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9599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14254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48130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35687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69029"/>
                  </a:ext>
                </a:extLst>
              </a:tr>
            </a:tbl>
          </a:graphicData>
        </a:graphic>
      </p:graphicFrame>
      <p:graphicFrame>
        <p:nvGraphicFramePr>
          <p:cNvPr id="37" name="Table 11">
            <a:extLst>
              <a:ext uri="{FF2B5EF4-FFF2-40B4-BE49-F238E27FC236}">
                <a16:creationId xmlns:a16="http://schemas.microsoft.com/office/drawing/2014/main" id="{EC7FB55C-8D6E-4BDE-A191-03EB9FAB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91939"/>
              </p:ext>
            </p:extLst>
          </p:nvPr>
        </p:nvGraphicFramePr>
        <p:xfrm>
          <a:off x="1377826" y="4045506"/>
          <a:ext cx="29605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2">
                  <a:extLst>
                    <a:ext uri="{9D8B030D-6E8A-4147-A177-3AD203B41FA5}">
                      <a16:colId xmlns:a16="http://schemas.microsoft.com/office/drawing/2014/main" val="355675474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17656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69239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6735336"/>
                    </a:ext>
                  </a:extLst>
                </a:gridCol>
                <a:gridCol w="535793">
                  <a:extLst>
                    <a:ext uri="{9D8B030D-6E8A-4147-A177-3AD203B41FA5}">
                      <a16:colId xmlns:a16="http://schemas.microsoft.com/office/drawing/2014/main" val="3210516260"/>
                    </a:ext>
                  </a:extLst>
                </a:gridCol>
              </a:tblGrid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5991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9599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14254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48130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35687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69029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1C48E0-40A7-468A-AE9F-465C28C76D7E}"/>
              </a:ext>
            </a:extLst>
          </p:cNvPr>
          <p:cNvCxnSpPr>
            <a:cxnSpLocks/>
          </p:cNvCxnSpPr>
          <p:nvPr/>
        </p:nvCxnSpPr>
        <p:spPr>
          <a:xfrm flipH="1">
            <a:off x="2432861" y="3876754"/>
            <a:ext cx="981621" cy="830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3AFA88-8BBF-4C2A-A2AA-730ECA86B811}"/>
              </a:ext>
            </a:extLst>
          </p:cNvPr>
          <p:cNvCxnSpPr>
            <a:cxnSpLocks/>
          </p:cNvCxnSpPr>
          <p:nvPr/>
        </p:nvCxnSpPr>
        <p:spPr>
          <a:xfrm>
            <a:off x="3753649" y="3846143"/>
            <a:ext cx="824535" cy="95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0188D6-B867-4950-BA73-A1C438E3BBD8}"/>
              </a:ext>
            </a:extLst>
          </p:cNvPr>
          <p:cNvSpPr txBox="1"/>
          <p:nvPr/>
        </p:nvSpPr>
        <p:spPr>
          <a:xfrm>
            <a:off x="2097682" y="4860780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High</a:t>
            </a:r>
          </a:p>
          <a:p>
            <a:r>
              <a:rPr lang="en-US" sz="1000" dirty="0"/>
              <a:t>0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58D11D-A4E3-4301-B346-3906E266618B}"/>
              </a:ext>
            </a:extLst>
          </p:cNvPr>
          <p:cNvSpPr txBox="1"/>
          <p:nvPr/>
        </p:nvSpPr>
        <p:spPr>
          <a:xfrm>
            <a:off x="1804364" y="5321634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High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3AF077-B377-4845-9498-062B379F82BF}"/>
              </a:ext>
            </a:extLst>
          </p:cNvPr>
          <p:cNvSpPr txBox="1"/>
          <p:nvPr/>
        </p:nvSpPr>
        <p:spPr>
          <a:xfrm>
            <a:off x="4303959" y="489169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Normal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AC9B2-3559-455E-ADA4-78F1774CD71C}"/>
              </a:ext>
            </a:extLst>
          </p:cNvPr>
          <p:cNvSpPr txBox="1"/>
          <p:nvPr/>
        </p:nvSpPr>
        <p:spPr>
          <a:xfrm>
            <a:off x="4010642" y="5352553"/>
            <a:ext cx="1283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Normal =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B5022A-5963-4EDC-A7C0-E92B6AEB7E39}"/>
              </a:ext>
            </a:extLst>
          </p:cNvPr>
          <p:cNvCxnSpPr>
            <a:cxnSpLocks/>
          </p:cNvCxnSpPr>
          <p:nvPr/>
        </p:nvCxnSpPr>
        <p:spPr>
          <a:xfrm>
            <a:off x="7331160" y="3772615"/>
            <a:ext cx="933661" cy="998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9B6D39-3B49-49F8-939E-BC505898251E}"/>
              </a:ext>
            </a:extLst>
          </p:cNvPr>
          <p:cNvCxnSpPr>
            <a:cxnSpLocks/>
          </p:cNvCxnSpPr>
          <p:nvPr/>
        </p:nvCxnSpPr>
        <p:spPr>
          <a:xfrm flipH="1">
            <a:off x="6340177" y="3772615"/>
            <a:ext cx="654656" cy="921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143547-6C21-4FC9-8CF8-FC4031CB0D94}"/>
              </a:ext>
            </a:extLst>
          </p:cNvPr>
          <p:cNvSpPr txBox="1"/>
          <p:nvPr/>
        </p:nvSpPr>
        <p:spPr>
          <a:xfrm>
            <a:off x="6126721" y="4872477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Weak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6EEFFA-9E16-47BF-9583-30D6F34DD9E7}"/>
              </a:ext>
            </a:extLst>
          </p:cNvPr>
          <p:cNvSpPr txBox="1"/>
          <p:nvPr/>
        </p:nvSpPr>
        <p:spPr>
          <a:xfrm>
            <a:off x="5833403" y="5333331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Weak = 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94A979-E2D9-495E-AB7A-8D7F486C9042}"/>
              </a:ext>
            </a:extLst>
          </p:cNvPr>
          <p:cNvSpPr txBox="1"/>
          <p:nvPr/>
        </p:nvSpPr>
        <p:spPr>
          <a:xfrm>
            <a:off x="8042266" y="4872477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Strong</a:t>
            </a:r>
          </a:p>
          <a:p>
            <a:r>
              <a:rPr lang="en-US" sz="1000" dirty="0"/>
              <a:t>0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7A96B8-937F-4001-AC7F-28C57BBC7BE7}"/>
              </a:ext>
            </a:extLst>
          </p:cNvPr>
          <p:cNvSpPr txBox="1"/>
          <p:nvPr/>
        </p:nvSpPr>
        <p:spPr>
          <a:xfrm>
            <a:off x="7748948" y="5333331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Strong = 0</a:t>
            </a:r>
          </a:p>
        </p:txBody>
      </p:sp>
    </p:spTree>
    <p:extLst>
      <p:ext uri="{BB962C8B-B14F-4D97-AF65-F5344CB8AC3E}">
        <p14:creationId xmlns:p14="http://schemas.microsoft.com/office/powerpoint/2010/main" val="18299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5" grpId="0" animBg="1"/>
      <p:bldP spid="68" grpId="0" animBg="1"/>
      <p:bldP spid="67" grpId="0" animBg="1"/>
      <p:bldP spid="29" grpId="0" animBg="1"/>
      <p:bldP spid="56" grpId="0"/>
      <p:bldP spid="57" grpId="0"/>
      <p:bldP spid="58" grpId="0"/>
      <p:bldP spid="59" grpId="0"/>
      <p:bldP spid="71" grpId="0"/>
      <p:bldP spid="72" grpId="0"/>
      <p:bldP spid="73" grpId="0"/>
      <p:bldP spid="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807272E7-804E-49CE-8DDF-D6A17CD75A0E}"/>
              </a:ext>
            </a:extLst>
          </p:cNvPr>
          <p:cNvSpPr/>
          <p:nvPr/>
        </p:nvSpPr>
        <p:spPr>
          <a:xfrm>
            <a:off x="7638621" y="4731695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18C91CE2-281A-4A11-8654-91FAD76593DA}"/>
              </a:ext>
            </a:extLst>
          </p:cNvPr>
          <p:cNvSpPr/>
          <p:nvPr/>
        </p:nvSpPr>
        <p:spPr>
          <a:xfrm>
            <a:off x="5671936" y="4710609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50E57B6-6A58-4AD5-ACB3-66C5631F92AF}"/>
              </a:ext>
            </a:extLst>
          </p:cNvPr>
          <p:cNvSpPr/>
          <p:nvPr/>
        </p:nvSpPr>
        <p:spPr>
          <a:xfrm>
            <a:off x="3923890" y="4671209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EE16C18-12AD-4271-ACAA-D3307F54FAB3}"/>
              </a:ext>
            </a:extLst>
          </p:cNvPr>
          <p:cNvSpPr/>
          <p:nvPr/>
        </p:nvSpPr>
        <p:spPr>
          <a:xfrm>
            <a:off x="1668899" y="4590026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7576CDA-FC61-47D0-8B64-FD551E2B07C4}"/>
              </a:ext>
            </a:extLst>
          </p:cNvPr>
          <p:cNvSpPr/>
          <p:nvPr/>
        </p:nvSpPr>
        <p:spPr>
          <a:xfrm>
            <a:off x="4796388" y="2697392"/>
            <a:ext cx="1463216" cy="146321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5228220" y="1938662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5893223" y="1690688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5893223" y="2174925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52F157-273B-420A-838C-BE50BB0BD861}"/>
              </a:ext>
            </a:extLst>
          </p:cNvPr>
          <p:cNvCxnSpPr>
            <a:cxnSpLocks/>
          </p:cNvCxnSpPr>
          <p:nvPr/>
        </p:nvCxnSpPr>
        <p:spPr>
          <a:xfrm flipH="1">
            <a:off x="3909996" y="2421146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7932E5-32FE-4042-A665-CC5A1E0D40C0}"/>
              </a:ext>
            </a:extLst>
          </p:cNvPr>
          <p:cNvCxnSpPr>
            <a:cxnSpLocks/>
          </p:cNvCxnSpPr>
          <p:nvPr/>
        </p:nvCxnSpPr>
        <p:spPr>
          <a:xfrm>
            <a:off x="5441911" y="2431903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3AC2E4-AFE0-45A4-A11C-BA330667F9EE}"/>
              </a:ext>
            </a:extLst>
          </p:cNvPr>
          <p:cNvCxnSpPr>
            <a:cxnSpLocks/>
          </p:cNvCxnSpPr>
          <p:nvPr/>
        </p:nvCxnSpPr>
        <p:spPr>
          <a:xfrm>
            <a:off x="5833403" y="2405358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CE077F-EA9D-4F01-B66A-5C5B642407D4}"/>
              </a:ext>
            </a:extLst>
          </p:cNvPr>
          <p:cNvSpPr txBox="1"/>
          <p:nvPr/>
        </p:nvSpPr>
        <p:spPr>
          <a:xfrm>
            <a:off x="3388008" y="299205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Sunny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897DD6-C369-41BE-A582-DE1A987C6A47}"/>
              </a:ext>
            </a:extLst>
          </p:cNvPr>
          <p:cNvSpPr txBox="1"/>
          <p:nvPr/>
        </p:nvSpPr>
        <p:spPr>
          <a:xfrm>
            <a:off x="5133614" y="3009821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Overcast</a:t>
            </a:r>
          </a:p>
          <a:p>
            <a:r>
              <a:rPr lang="en-US" sz="1000" dirty="0"/>
              <a:t>4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95BBCF-2F60-46AF-95DA-C9197BF6227B}"/>
              </a:ext>
            </a:extLst>
          </p:cNvPr>
          <p:cNvSpPr txBox="1"/>
          <p:nvPr/>
        </p:nvSpPr>
        <p:spPr>
          <a:xfrm>
            <a:off x="6879220" y="298677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Rain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6040CD-BDC2-49D3-B459-B0EF4DA35681}"/>
              </a:ext>
            </a:extLst>
          </p:cNvPr>
          <p:cNvSpPr txBox="1"/>
          <p:nvPr/>
        </p:nvSpPr>
        <p:spPr>
          <a:xfrm>
            <a:off x="2987964" y="3458588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Sunny = 0.67301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F4AC5-203D-4B32-BB84-26CE0B8848CB}"/>
              </a:ext>
            </a:extLst>
          </p:cNvPr>
          <p:cNvSpPr txBox="1"/>
          <p:nvPr/>
        </p:nvSpPr>
        <p:spPr>
          <a:xfrm>
            <a:off x="4963916" y="3466230"/>
            <a:ext cx="221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Overcast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11538E-7559-4328-8BC5-A61DE4AD73DD}"/>
              </a:ext>
            </a:extLst>
          </p:cNvPr>
          <p:cNvSpPr txBox="1"/>
          <p:nvPr/>
        </p:nvSpPr>
        <p:spPr>
          <a:xfrm>
            <a:off x="6597229" y="3472977"/>
            <a:ext cx="287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Rain = 0.67301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1C48E0-40A7-468A-AE9F-465C28C76D7E}"/>
              </a:ext>
            </a:extLst>
          </p:cNvPr>
          <p:cNvCxnSpPr>
            <a:cxnSpLocks/>
          </p:cNvCxnSpPr>
          <p:nvPr/>
        </p:nvCxnSpPr>
        <p:spPr>
          <a:xfrm flipH="1">
            <a:off x="2432861" y="3876754"/>
            <a:ext cx="981621" cy="830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3AFA88-8BBF-4C2A-A2AA-730ECA86B811}"/>
              </a:ext>
            </a:extLst>
          </p:cNvPr>
          <p:cNvCxnSpPr>
            <a:cxnSpLocks/>
          </p:cNvCxnSpPr>
          <p:nvPr/>
        </p:nvCxnSpPr>
        <p:spPr>
          <a:xfrm>
            <a:off x="3753649" y="3846143"/>
            <a:ext cx="824535" cy="95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0188D6-B867-4950-BA73-A1C438E3BBD8}"/>
              </a:ext>
            </a:extLst>
          </p:cNvPr>
          <p:cNvSpPr txBox="1"/>
          <p:nvPr/>
        </p:nvSpPr>
        <p:spPr>
          <a:xfrm>
            <a:off x="2097682" y="4860780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High</a:t>
            </a:r>
          </a:p>
          <a:p>
            <a:r>
              <a:rPr lang="en-US" sz="1000" dirty="0"/>
              <a:t>0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58D11D-A4E3-4301-B346-3906E266618B}"/>
              </a:ext>
            </a:extLst>
          </p:cNvPr>
          <p:cNvSpPr txBox="1"/>
          <p:nvPr/>
        </p:nvSpPr>
        <p:spPr>
          <a:xfrm>
            <a:off x="1804364" y="5321634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High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3AF077-B377-4845-9498-062B379F82BF}"/>
              </a:ext>
            </a:extLst>
          </p:cNvPr>
          <p:cNvSpPr txBox="1"/>
          <p:nvPr/>
        </p:nvSpPr>
        <p:spPr>
          <a:xfrm>
            <a:off x="4303959" y="489169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Normal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AC9B2-3559-455E-ADA4-78F1774CD71C}"/>
              </a:ext>
            </a:extLst>
          </p:cNvPr>
          <p:cNvSpPr txBox="1"/>
          <p:nvPr/>
        </p:nvSpPr>
        <p:spPr>
          <a:xfrm>
            <a:off x="4010642" y="5352553"/>
            <a:ext cx="1283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Normal =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B5022A-5963-4EDC-A7C0-E92B6AEB7E39}"/>
              </a:ext>
            </a:extLst>
          </p:cNvPr>
          <p:cNvCxnSpPr>
            <a:cxnSpLocks/>
          </p:cNvCxnSpPr>
          <p:nvPr/>
        </p:nvCxnSpPr>
        <p:spPr>
          <a:xfrm>
            <a:off x="7331160" y="3772615"/>
            <a:ext cx="933661" cy="998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9B6D39-3B49-49F8-939E-BC505898251E}"/>
              </a:ext>
            </a:extLst>
          </p:cNvPr>
          <p:cNvCxnSpPr>
            <a:cxnSpLocks/>
          </p:cNvCxnSpPr>
          <p:nvPr/>
        </p:nvCxnSpPr>
        <p:spPr>
          <a:xfrm flipH="1">
            <a:off x="6340177" y="3772615"/>
            <a:ext cx="654656" cy="921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143547-6C21-4FC9-8CF8-FC4031CB0D94}"/>
              </a:ext>
            </a:extLst>
          </p:cNvPr>
          <p:cNvSpPr txBox="1"/>
          <p:nvPr/>
        </p:nvSpPr>
        <p:spPr>
          <a:xfrm>
            <a:off x="6126721" y="4872477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Weak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6EEFFA-9E16-47BF-9583-30D6F34DD9E7}"/>
              </a:ext>
            </a:extLst>
          </p:cNvPr>
          <p:cNvSpPr txBox="1"/>
          <p:nvPr/>
        </p:nvSpPr>
        <p:spPr>
          <a:xfrm>
            <a:off x="5833403" y="5333331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Weak = 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94A979-E2D9-495E-AB7A-8D7F486C9042}"/>
              </a:ext>
            </a:extLst>
          </p:cNvPr>
          <p:cNvSpPr txBox="1"/>
          <p:nvPr/>
        </p:nvSpPr>
        <p:spPr>
          <a:xfrm>
            <a:off x="8042266" y="4872477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Strong</a:t>
            </a:r>
          </a:p>
          <a:p>
            <a:r>
              <a:rPr lang="en-US" sz="1000" dirty="0"/>
              <a:t>0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7A96B8-937F-4001-AC7F-28C57BBC7BE7}"/>
              </a:ext>
            </a:extLst>
          </p:cNvPr>
          <p:cNvSpPr txBox="1"/>
          <p:nvPr/>
        </p:nvSpPr>
        <p:spPr>
          <a:xfrm>
            <a:off x="7748948" y="5333331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Strong = 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1D703A-F2DC-4411-B65A-2A7F2EDDC46A}"/>
              </a:ext>
            </a:extLst>
          </p:cNvPr>
          <p:cNvSpPr/>
          <p:nvPr/>
        </p:nvSpPr>
        <p:spPr>
          <a:xfrm>
            <a:off x="5010715" y="1708572"/>
            <a:ext cx="842803" cy="8428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9A320-189B-40A7-9BD1-A13D67F729D7}"/>
              </a:ext>
            </a:extLst>
          </p:cNvPr>
          <p:cNvSpPr txBox="1"/>
          <p:nvPr/>
        </p:nvSpPr>
        <p:spPr>
          <a:xfrm>
            <a:off x="9008139" y="1475371"/>
            <a:ext cx="236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Root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372D5-DB5B-4C77-A124-8FDDCC5F75AE}"/>
              </a:ext>
            </a:extLst>
          </p:cNvPr>
          <p:cNvSpPr txBox="1"/>
          <p:nvPr/>
        </p:nvSpPr>
        <p:spPr>
          <a:xfrm>
            <a:off x="8971376" y="3296952"/>
            <a:ext cx="3035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Leaf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6D1B1-8BE2-438D-8E27-D384BD89E533}"/>
              </a:ext>
            </a:extLst>
          </p:cNvPr>
          <p:cNvSpPr txBox="1"/>
          <p:nvPr/>
        </p:nvSpPr>
        <p:spPr>
          <a:xfrm>
            <a:off x="8971376" y="2346828"/>
            <a:ext cx="3035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Internal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884B4C-273F-42D1-ADFD-6864FF6808A6}"/>
              </a:ext>
            </a:extLst>
          </p:cNvPr>
          <p:cNvSpPr/>
          <p:nvPr/>
        </p:nvSpPr>
        <p:spPr>
          <a:xfrm>
            <a:off x="6493048" y="2735454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88FD05-25BE-43A9-A8C8-6A7ECD7B3BF7}"/>
              </a:ext>
            </a:extLst>
          </p:cNvPr>
          <p:cNvSpPr/>
          <p:nvPr/>
        </p:nvSpPr>
        <p:spPr>
          <a:xfrm>
            <a:off x="2881869" y="2789688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8F69A1-05B0-4D4C-B82B-6BD9FEDE60AB}"/>
              </a:ext>
            </a:extLst>
          </p:cNvPr>
          <p:cNvSpPr/>
          <p:nvPr/>
        </p:nvSpPr>
        <p:spPr>
          <a:xfrm>
            <a:off x="1576417" y="4472161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1CBB62-D1AA-4588-BE0A-7B87A70415BE}"/>
              </a:ext>
            </a:extLst>
          </p:cNvPr>
          <p:cNvSpPr/>
          <p:nvPr/>
        </p:nvSpPr>
        <p:spPr>
          <a:xfrm>
            <a:off x="3836802" y="4533765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3EFCF2-006B-470E-8FBD-AFE77A9D00E2}"/>
              </a:ext>
            </a:extLst>
          </p:cNvPr>
          <p:cNvSpPr/>
          <p:nvPr/>
        </p:nvSpPr>
        <p:spPr>
          <a:xfrm>
            <a:off x="5584848" y="4565916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54C285-B1F1-4D86-BDBE-B327FB94007D}"/>
              </a:ext>
            </a:extLst>
          </p:cNvPr>
          <p:cNvSpPr/>
          <p:nvPr/>
        </p:nvSpPr>
        <p:spPr>
          <a:xfrm>
            <a:off x="4737657" y="2663643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336870-C483-49D9-A05E-520ED9AC0239}"/>
              </a:ext>
            </a:extLst>
          </p:cNvPr>
          <p:cNvSpPr/>
          <p:nvPr/>
        </p:nvSpPr>
        <p:spPr>
          <a:xfrm>
            <a:off x="7570924" y="4621595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5" grpId="0"/>
      <p:bldP spid="5" grpId="1"/>
      <p:bldP spid="6" grpId="0"/>
      <p:bldP spid="6" grpId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While True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Compute entropy before split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For each attribute (independent variable x)</a:t>
            </a:r>
          </a:p>
          <a:p>
            <a:pPr lvl="2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Compute entropy after split</a:t>
            </a:r>
          </a:p>
          <a:p>
            <a:pPr lvl="2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Compute information gain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Select the attribute that yield highest information gain (best split) to be the current split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If the split result in leaf node</a:t>
            </a:r>
          </a:p>
          <a:p>
            <a:pPr lvl="2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Break the loop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3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669" y="2766218"/>
            <a:ext cx="10515600" cy="1325563"/>
          </a:xfrm>
        </p:spPr>
        <p:txBody>
          <a:bodyPr/>
          <a:lstStyle/>
          <a:p>
            <a:r>
              <a:rPr lang="en-US" dirty="0"/>
              <a:t>What is Random Forest?</a:t>
            </a:r>
          </a:p>
        </p:txBody>
      </p:sp>
    </p:spTree>
    <p:extLst>
      <p:ext uri="{BB962C8B-B14F-4D97-AF65-F5344CB8AC3E}">
        <p14:creationId xmlns:p14="http://schemas.microsoft.com/office/powerpoint/2010/main" val="3281416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848F4-8E85-4B86-B40A-072B50837FD6}"/>
              </a:ext>
            </a:extLst>
          </p:cNvPr>
          <p:cNvSpPr txBox="1"/>
          <p:nvPr/>
        </p:nvSpPr>
        <p:spPr>
          <a:xfrm>
            <a:off x="1234912" y="3429000"/>
            <a:ext cx="99641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Random Forest = Decision Tree + Ensemble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41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</a:t>
            </a:r>
            <a:r>
              <a:rPr lang="en-US" sz="4400" dirty="0"/>
              <a:t>Ensemble learning </a:t>
            </a:r>
            <a:r>
              <a:rPr lang="en-US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3E551-04FD-4EEB-A801-1C7B899C1C26}"/>
              </a:ext>
            </a:extLst>
          </p:cNvPr>
          <p:cNvSpPr txBox="1"/>
          <p:nvPr/>
        </p:nvSpPr>
        <p:spPr>
          <a:xfrm>
            <a:off x="928541" y="2631145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Decision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C418-6791-485A-B8CE-5E93E11424DA}"/>
              </a:ext>
            </a:extLst>
          </p:cNvPr>
          <p:cNvSpPr txBox="1"/>
          <p:nvPr/>
        </p:nvSpPr>
        <p:spPr>
          <a:xfrm>
            <a:off x="6891338" y="2619249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Random Forest</a:t>
            </a:r>
          </a:p>
        </p:txBody>
      </p:sp>
      <p:pic>
        <p:nvPicPr>
          <p:cNvPr id="1026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EA43F580-B063-43D8-9157-EFA3D252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95" y="3566889"/>
            <a:ext cx="2724221" cy="2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od With Colors Tree. Rainy Day In Forest With Fog. Yellow Trees... Stock  Photo, Picture And Royalty Free Image. Image 96480342.">
            <a:extLst>
              <a:ext uri="{FF2B5EF4-FFF2-40B4-BE49-F238E27FC236}">
                <a16:creationId xmlns:a16="http://schemas.microsoft.com/office/drawing/2014/main" id="{FDA6B2F4-069B-4CFD-AFD5-3EC19B7A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3497944"/>
            <a:ext cx="3992417" cy="2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0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</a:t>
            </a:r>
            <a:r>
              <a:rPr lang="en-US" sz="4400" dirty="0"/>
              <a:t>Ensemble learning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learning: process of combining many estimators to reduce bias, variance, and data sensitivity</a:t>
            </a:r>
          </a:p>
          <a:p>
            <a:r>
              <a:rPr lang="en-US" dirty="0"/>
              <a:t>The more the number of tree (estimator), the more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0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F628009-1479-4759-91B7-021D325EAED6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848" y="2766218"/>
            <a:ext cx="10515600" cy="1325563"/>
          </a:xfrm>
        </p:spPr>
        <p:txBody>
          <a:bodyPr/>
          <a:lstStyle/>
          <a:p>
            <a:r>
              <a:rPr lang="en-US" dirty="0"/>
              <a:t>Problem…. </a:t>
            </a:r>
          </a:p>
        </p:txBody>
      </p:sp>
    </p:spTree>
    <p:extLst>
      <p:ext uri="{BB962C8B-B14F-4D97-AF65-F5344CB8AC3E}">
        <p14:creationId xmlns:p14="http://schemas.microsoft.com/office/powerpoint/2010/main" val="1361581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83E551-04FD-4EEB-A801-1C7B899C1C26}"/>
              </a:ext>
            </a:extLst>
          </p:cNvPr>
          <p:cNvSpPr txBox="1"/>
          <p:nvPr/>
        </p:nvSpPr>
        <p:spPr>
          <a:xfrm>
            <a:off x="841913" y="1601242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Train 1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C418-6791-485A-B8CE-5E93E11424DA}"/>
              </a:ext>
            </a:extLst>
          </p:cNvPr>
          <p:cNvSpPr txBox="1"/>
          <p:nvPr/>
        </p:nvSpPr>
        <p:spPr>
          <a:xfrm>
            <a:off x="7006841" y="1601241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Train many tree</a:t>
            </a:r>
          </a:p>
        </p:txBody>
      </p:sp>
      <p:pic>
        <p:nvPicPr>
          <p:cNvPr id="1026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EA43F580-B063-43D8-9157-EFA3D252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7" y="2536986"/>
            <a:ext cx="2724221" cy="2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od With Colors Tree. Rainy Day In Forest With Fog. Yellow Trees... Stock  Photo, Picture And Royalty Free Image. Image 96480342.">
            <a:extLst>
              <a:ext uri="{FF2B5EF4-FFF2-40B4-BE49-F238E27FC236}">
                <a16:creationId xmlns:a16="http://schemas.microsoft.com/office/drawing/2014/main" id="{FDA6B2F4-069B-4CFD-AFD5-3EC19B7A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710" y="2468041"/>
            <a:ext cx="3992417" cy="2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718" y="2766218"/>
            <a:ext cx="10515600" cy="1325563"/>
          </a:xfrm>
        </p:spPr>
        <p:txBody>
          <a:bodyPr/>
          <a:lstStyle/>
          <a:p>
            <a:r>
              <a:rPr lang="en-US" dirty="0"/>
              <a:t>What about the dataset?</a:t>
            </a:r>
          </a:p>
        </p:txBody>
      </p:sp>
    </p:spTree>
    <p:extLst>
      <p:ext uri="{BB962C8B-B14F-4D97-AF65-F5344CB8AC3E}">
        <p14:creationId xmlns:p14="http://schemas.microsoft.com/office/powerpoint/2010/main" val="3748654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Bootstrapping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245"/>
          </a:xfrm>
        </p:spPr>
        <p:txBody>
          <a:bodyPr/>
          <a:lstStyle/>
          <a:p>
            <a:r>
              <a:rPr lang="en-US" dirty="0"/>
              <a:t>Bootstrapping: the process of resampling with replacement to increase the size of dataset without having to collect more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F14DE-91CB-4EA6-A8EF-5D497D55FFFD}"/>
              </a:ext>
            </a:extLst>
          </p:cNvPr>
          <p:cNvSpPr txBox="1"/>
          <p:nvPr/>
        </p:nvSpPr>
        <p:spPr>
          <a:xfrm>
            <a:off x="2055043" y="4326903"/>
            <a:ext cx="784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Instead of collecting more data, we fake it!</a:t>
            </a:r>
          </a:p>
        </p:txBody>
      </p:sp>
    </p:spTree>
    <p:extLst>
      <p:ext uri="{BB962C8B-B14F-4D97-AF65-F5344CB8AC3E}">
        <p14:creationId xmlns:p14="http://schemas.microsoft.com/office/powerpoint/2010/main" val="37373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Bootstrapping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ED2F5E-2B38-4886-ACB4-6CCA773C42E6}"/>
              </a:ext>
            </a:extLst>
          </p:cNvPr>
          <p:cNvSpPr/>
          <p:nvPr/>
        </p:nvSpPr>
        <p:spPr>
          <a:xfrm>
            <a:off x="2232146" y="3361266"/>
            <a:ext cx="1628654" cy="1110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9BAA42-B3BD-40EE-A646-D5DF6E459F2C}"/>
              </a:ext>
            </a:extLst>
          </p:cNvPr>
          <p:cNvGrpSpPr/>
          <p:nvPr/>
        </p:nvGrpSpPr>
        <p:grpSpPr>
          <a:xfrm>
            <a:off x="2423439" y="3399421"/>
            <a:ext cx="1263565" cy="1033587"/>
            <a:chOff x="4236866" y="2682240"/>
            <a:chExt cx="1003886" cy="9248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E49C57-0705-4AA6-83B6-C9C562B0A690}"/>
                </a:ext>
              </a:extLst>
            </p:cNvPr>
            <p:cNvSpPr/>
            <p:nvPr/>
          </p:nvSpPr>
          <p:spPr>
            <a:xfrm>
              <a:off x="4240462" y="2682240"/>
              <a:ext cx="291049" cy="2910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68E3CD-D876-4C1F-AE70-7CA62052B070}"/>
                </a:ext>
              </a:extLst>
            </p:cNvPr>
            <p:cNvSpPr/>
            <p:nvPr/>
          </p:nvSpPr>
          <p:spPr>
            <a:xfrm>
              <a:off x="4593954" y="2683159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F74BC5-121A-4F90-A6B1-98110F0377E6}"/>
                </a:ext>
              </a:extLst>
            </p:cNvPr>
            <p:cNvSpPr/>
            <p:nvPr/>
          </p:nvSpPr>
          <p:spPr>
            <a:xfrm>
              <a:off x="4240460" y="330203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080572-C163-4E2F-B608-9137A02AF40D}"/>
                </a:ext>
              </a:extLst>
            </p:cNvPr>
            <p:cNvSpPr/>
            <p:nvPr/>
          </p:nvSpPr>
          <p:spPr>
            <a:xfrm>
              <a:off x="4236866" y="2991760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6A73E0-60DC-4C39-9561-1B7C286A0F7F}"/>
                </a:ext>
              </a:extLst>
            </p:cNvPr>
            <p:cNvSpPr/>
            <p:nvPr/>
          </p:nvSpPr>
          <p:spPr>
            <a:xfrm>
              <a:off x="4593952" y="331599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6EAFE-F536-4621-A01A-4E0F39EB242C}"/>
                </a:ext>
              </a:extLst>
            </p:cNvPr>
            <p:cNvSpPr/>
            <p:nvPr/>
          </p:nvSpPr>
          <p:spPr>
            <a:xfrm>
              <a:off x="4593950" y="2999535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D4F08B-1089-4B4F-A772-DA8E08BF323D}"/>
                </a:ext>
              </a:extLst>
            </p:cNvPr>
            <p:cNvSpPr/>
            <p:nvPr/>
          </p:nvSpPr>
          <p:spPr>
            <a:xfrm>
              <a:off x="4949703" y="269235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C8AE51-7765-42EF-9884-0A27179811C0}"/>
                </a:ext>
              </a:extLst>
            </p:cNvPr>
            <p:cNvSpPr/>
            <p:nvPr/>
          </p:nvSpPr>
          <p:spPr>
            <a:xfrm>
              <a:off x="4949697" y="331215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D2EA13-BB08-428F-B3C3-3C2716DC8078}"/>
                </a:ext>
              </a:extLst>
            </p:cNvPr>
            <p:cNvSpPr/>
            <p:nvPr/>
          </p:nvSpPr>
          <p:spPr>
            <a:xfrm>
              <a:off x="4946108" y="3001878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14AFE8D-A94B-4BF8-A7CC-16E0BB06644F}"/>
              </a:ext>
            </a:extLst>
          </p:cNvPr>
          <p:cNvSpPr txBox="1"/>
          <p:nvPr/>
        </p:nvSpPr>
        <p:spPr>
          <a:xfrm>
            <a:off x="2540000" y="5223933"/>
            <a:ext cx="119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RED</a:t>
            </a:r>
          </a:p>
          <a:p>
            <a:r>
              <a:rPr lang="en-US" dirty="0"/>
              <a:t>4 GREEN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C811A6-26FA-41F5-9D45-D4B6FA227626}"/>
              </a:ext>
            </a:extLst>
          </p:cNvPr>
          <p:cNvSpPr/>
          <p:nvPr/>
        </p:nvSpPr>
        <p:spPr>
          <a:xfrm>
            <a:off x="7362946" y="1753777"/>
            <a:ext cx="1628654" cy="1110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AF850C-2200-4C43-BA96-2F0898CD37E2}"/>
              </a:ext>
            </a:extLst>
          </p:cNvPr>
          <p:cNvSpPr/>
          <p:nvPr/>
        </p:nvSpPr>
        <p:spPr>
          <a:xfrm>
            <a:off x="7362946" y="4235665"/>
            <a:ext cx="1628654" cy="1110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EBED67-CF12-4EBB-8E93-4385CBCF654F}"/>
              </a:ext>
            </a:extLst>
          </p:cNvPr>
          <p:cNvSpPr/>
          <p:nvPr/>
        </p:nvSpPr>
        <p:spPr>
          <a:xfrm>
            <a:off x="2421177" y="3395645"/>
            <a:ext cx="366336" cy="3252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D11540-5CB8-4BB4-BB3D-466FC6BFABFE}"/>
              </a:ext>
            </a:extLst>
          </p:cNvPr>
          <p:cNvSpPr/>
          <p:nvPr/>
        </p:nvSpPr>
        <p:spPr>
          <a:xfrm>
            <a:off x="2866108" y="3396672"/>
            <a:ext cx="366336" cy="3252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0B2B26-BAD8-46F6-8A20-E32247416F97}"/>
              </a:ext>
            </a:extLst>
          </p:cNvPr>
          <p:cNvSpPr/>
          <p:nvPr/>
        </p:nvSpPr>
        <p:spPr>
          <a:xfrm>
            <a:off x="2421175" y="4088351"/>
            <a:ext cx="366336" cy="325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9CA0D0F-825D-4AF4-A551-B3C87352610D}"/>
              </a:ext>
            </a:extLst>
          </p:cNvPr>
          <p:cNvSpPr/>
          <p:nvPr/>
        </p:nvSpPr>
        <p:spPr>
          <a:xfrm>
            <a:off x="2416651" y="3741574"/>
            <a:ext cx="366336" cy="3252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FBD17F-34FB-4FEC-8DF2-76EFAA16C04C}"/>
              </a:ext>
            </a:extLst>
          </p:cNvPr>
          <p:cNvSpPr/>
          <p:nvPr/>
        </p:nvSpPr>
        <p:spPr>
          <a:xfrm>
            <a:off x="2866106" y="4103946"/>
            <a:ext cx="366336" cy="3252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A567A30-2AC3-4C88-A7C8-22FE8591F31C}"/>
              </a:ext>
            </a:extLst>
          </p:cNvPr>
          <p:cNvSpPr/>
          <p:nvPr/>
        </p:nvSpPr>
        <p:spPr>
          <a:xfrm>
            <a:off x="2866103" y="3750264"/>
            <a:ext cx="366336" cy="325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56BB54-FF16-436B-898D-861E1A3BE439}"/>
              </a:ext>
            </a:extLst>
          </p:cNvPr>
          <p:cNvSpPr/>
          <p:nvPr/>
        </p:nvSpPr>
        <p:spPr>
          <a:xfrm>
            <a:off x="3313880" y="3406948"/>
            <a:ext cx="366336" cy="325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DF5917F-945F-4BF1-802C-E12EA6AAE552}"/>
              </a:ext>
            </a:extLst>
          </p:cNvPr>
          <p:cNvSpPr/>
          <p:nvPr/>
        </p:nvSpPr>
        <p:spPr>
          <a:xfrm>
            <a:off x="3313873" y="4099656"/>
            <a:ext cx="366336" cy="325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C011FD-9C1B-40ED-8B62-46820B42A9F9}"/>
              </a:ext>
            </a:extLst>
          </p:cNvPr>
          <p:cNvSpPr/>
          <p:nvPr/>
        </p:nvSpPr>
        <p:spPr>
          <a:xfrm>
            <a:off x="3309355" y="3752883"/>
            <a:ext cx="366336" cy="3252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2656F2-094C-4ADF-8F92-EDF67A14146A}"/>
              </a:ext>
            </a:extLst>
          </p:cNvPr>
          <p:cNvSpPr/>
          <p:nvPr/>
        </p:nvSpPr>
        <p:spPr>
          <a:xfrm>
            <a:off x="2422851" y="3426669"/>
            <a:ext cx="366336" cy="3252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244CC70-29B5-44E9-A600-FAC64ED755D0}"/>
              </a:ext>
            </a:extLst>
          </p:cNvPr>
          <p:cNvSpPr/>
          <p:nvPr/>
        </p:nvSpPr>
        <p:spPr>
          <a:xfrm>
            <a:off x="2866103" y="4107722"/>
            <a:ext cx="366336" cy="3252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A5DB340-0EA0-485D-BF28-BFB7F04C82D6}"/>
              </a:ext>
            </a:extLst>
          </p:cNvPr>
          <p:cNvSpPr/>
          <p:nvPr/>
        </p:nvSpPr>
        <p:spPr>
          <a:xfrm>
            <a:off x="3327449" y="4095042"/>
            <a:ext cx="366336" cy="325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3525D4-33E6-435F-91F7-89F2730184C8}"/>
              </a:ext>
            </a:extLst>
          </p:cNvPr>
          <p:cNvSpPr/>
          <p:nvPr/>
        </p:nvSpPr>
        <p:spPr>
          <a:xfrm>
            <a:off x="3309355" y="3750264"/>
            <a:ext cx="366336" cy="3252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1000C46-D043-41E0-9A21-255CFCC9BE43}"/>
              </a:ext>
            </a:extLst>
          </p:cNvPr>
          <p:cNvSpPr/>
          <p:nvPr/>
        </p:nvSpPr>
        <p:spPr>
          <a:xfrm>
            <a:off x="2429833" y="4088351"/>
            <a:ext cx="366336" cy="325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49702D2-96E4-45BE-B72C-CBA6FAF6916C}"/>
              </a:ext>
            </a:extLst>
          </p:cNvPr>
          <p:cNvSpPr/>
          <p:nvPr/>
        </p:nvSpPr>
        <p:spPr>
          <a:xfrm>
            <a:off x="3312231" y="4099656"/>
            <a:ext cx="366336" cy="325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0EE99D-7FF1-4B21-951C-B3457DE72C6B}"/>
              </a:ext>
            </a:extLst>
          </p:cNvPr>
          <p:cNvSpPr txBox="1"/>
          <p:nvPr/>
        </p:nvSpPr>
        <p:spPr>
          <a:xfrm>
            <a:off x="7704667" y="3038100"/>
            <a:ext cx="119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RED</a:t>
            </a:r>
          </a:p>
          <a:p>
            <a:r>
              <a:rPr lang="en-US" dirty="0"/>
              <a:t>3 GREEN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FDE2EBB-AF4A-45C8-B1AE-F2B3A34F789B}"/>
              </a:ext>
            </a:extLst>
          </p:cNvPr>
          <p:cNvSpPr txBox="1"/>
          <p:nvPr/>
        </p:nvSpPr>
        <p:spPr>
          <a:xfrm>
            <a:off x="7704667" y="5547098"/>
            <a:ext cx="119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RED</a:t>
            </a:r>
          </a:p>
          <a:p>
            <a:r>
              <a:rPr lang="en-US" dirty="0"/>
              <a:t>2 GREEN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194450C-566A-4304-B4AC-65402CE49F50}"/>
              </a:ext>
            </a:extLst>
          </p:cNvPr>
          <p:cNvCxnSpPr/>
          <p:nvPr/>
        </p:nvCxnSpPr>
        <p:spPr>
          <a:xfrm flipV="1">
            <a:off x="4072467" y="2286000"/>
            <a:ext cx="2946400" cy="1470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89701D1-9E8A-4A6B-8AC2-6942D454AFA6}"/>
              </a:ext>
            </a:extLst>
          </p:cNvPr>
          <p:cNvSpPr txBox="1"/>
          <p:nvPr/>
        </p:nvSpPr>
        <p:spPr>
          <a:xfrm rot="20048796">
            <a:off x="4488044" y="2226437"/>
            <a:ext cx="211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with replacement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9FA050-8544-45B8-A648-BFA97FE647C9}"/>
              </a:ext>
            </a:extLst>
          </p:cNvPr>
          <p:cNvCxnSpPr>
            <a:cxnSpLocks/>
          </p:cNvCxnSpPr>
          <p:nvPr/>
        </p:nvCxnSpPr>
        <p:spPr>
          <a:xfrm>
            <a:off x="4054252" y="3939516"/>
            <a:ext cx="3108548" cy="911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93C890B-0A48-41EF-80C6-8CD8187B1267}"/>
              </a:ext>
            </a:extLst>
          </p:cNvPr>
          <p:cNvSpPr txBox="1"/>
          <p:nvPr/>
        </p:nvSpPr>
        <p:spPr>
          <a:xfrm rot="1040862">
            <a:off x="4955446" y="3839952"/>
            <a:ext cx="211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183357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301 L 0.41146 -0.22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11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42018 -0.331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-165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46185 -0.3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86" y="-165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33646 -0.193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9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42083 -0.1932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42" y="-96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2226 -0.140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-70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41341 0.028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4" y="138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42591 0.030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9" y="150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33776 0.11135 " pathEditMode="relative" rAng="0" ptsTypes="AA">
                                      <p:cBhvr>
                                        <p:cTn id="41" dur="1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88" y="555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453 0.128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643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45352 0.1620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9" y="810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42044 0.1620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6" y="810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70" grpId="0" animBg="1"/>
      <p:bldP spid="78" grpId="0" animBg="1"/>
      <p:bldP spid="84" grpId="0" animBg="1"/>
      <p:bldP spid="86" grpId="0" animBg="1"/>
      <p:bldP spid="92" grpId="0" animBg="1"/>
      <p:bldP spid="102" grpId="0" animBg="1"/>
      <p:bldP spid="106" grpId="0"/>
      <p:bldP spid="108" grpId="0"/>
      <p:bldP spid="111" grpId="0"/>
      <p:bldP spid="111" grpId="1"/>
      <p:bldP spid="1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Bootstrapping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245"/>
          </a:xfrm>
        </p:spPr>
        <p:txBody>
          <a:bodyPr/>
          <a:lstStyle/>
          <a:p>
            <a:r>
              <a:rPr lang="en-US" dirty="0"/>
              <a:t>As a result, we can now train each tree in the forest with different dataset!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565E7B-CFB2-43AF-A30A-F33F1DF0208C}"/>
              </a:ext>
            </a:extLst>
          </p:cNvPr>
          <p:cNvGrpSpPr/>
          <p:nvPr/>
        </p:nvGrpSpPr>
        <p:grpSpPr>
          <a:xfrm>
            <a:off x="643467" y="4121052"/>
            <a:ext cx="1611413" cy="523186"/>
            <a:chOff x="4178020" y="2648110"/>
            <a:chExt cx="3061252" cy="9939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CA9969-1828-4E46-A941-054702A08E0D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963999-7939-4566-AAED-9538081CDB3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6CED3B9-DFDC-412D-B4F0-39687993576B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DE27D9-C848-4685-978B-9D50F59507C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0C5B96-3D38-4D0F-8BAE-98FDD805971D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4AE06-9983-4D13-B9CF-A382E0B3463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F84A4D-9905-4072-A01E-E959459A02CE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DF7EF3-F756-4897-A175-975BFDEF4FB4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86629E-A5AD-4650-95E1-B77E2DA67B1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9273C2-8F03-4243-AABB-77126362228A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0B2C591-8F88-493F-8E52-A0A158132C8C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37F0343-4769-4A0A-88DD-37D57ECAFC7D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23AE980-1930-4512-9F5B-F9437E3EDC5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8AC296-7B1D-466D-A430-BD8B022D0B7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CE76218-B4AD-4607-B947-43041DB9687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2F74F1-F362-412B-A8F9-00296D7589B8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0FA33E-D47A-44C3-9AF9-F6DBA0B877B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8F00B3E-2DEF-4561-BDD7-FBBFC24D1071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FF5041-9413-4CAC-A2D2-3CAAE760B8B9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6B0531F-73DB-4B45-8A9D-134ACD1E3E31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25B96C-DE2C-4A54-B859-7FB4CA11BA9F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2AB20C-94C3-4AA4-B4EC-9F6CB48DBC2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208ED20-2032-48AB-AB97-5EC5A4011FF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2342258-AE61-4F18-9170-507A3113D5A8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F3F70A-A42A-41B8-81EB-A99061123E2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BBED89-8D6A-4A2D-BDC2-AE0A57AB3193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DB7F341-28AB-49D8-88C0-60EDCF4AB3EF}"/>
              </a:ext>
            </a:extLst>
          </p:cNvPr>
          <p:cNvGrpSpPr/>
          <p:nvPr/>
        </p:nvGrpSpPr>
        <p:grpSpPr>
          <a:xfrm>
            <a:off x="5082903" y="2590621"/>
            <a:ext cx="1611413" cy="523186"/>
            <a:chOff x="4178020" y="2648110"/>
            <a:chExt cx="3061252" cy="993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F135BA-E864-476D-B491-BA56F8B27779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B7A9526-1C84-4886-810F-FA226130BC6F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1561BB0-6288-48A9-9751-9B3DD07585F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344ED53-CB5F-43AC-B640-73DDCACC87FC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1D43286-336F-4CD1-BB66-5B7FEE5BEB8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23706A-D7EC-4731-9989-A507FA7B32D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F7995D5-FDA7-405C-96EA-2FBC8B718E0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C27E3-AF82-4920-AF3E-C7833F809B1C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7F6B38D-B4D1-4460-97AB-94EF2AE2A79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5F3D8E3-1EE1-44A0-9256-9E0E2018E2D1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8BD30A0-14B7-4526-8CD7-AAEE989503A8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D3B9C1E-8048-4717-9E84-FBDDBA32A1B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167FBE8-420A-4315-A32F-F01EF185AB75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C36EE9D-1287-463F-AEE0-6615B0AEE81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A5C4171-9C73-4214-A3F8-D9553E16396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B86B13C-FE01-4B74-A60D-6FAC0EFC5BB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AAA0F22-C10D-47A2-8DD3-58E380402930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3520EA3-17C9-43A2-8914-9B6B629C0CC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5D47246-E33E-4C20-8036-76EDEB8B1B99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5DB6AEB-3774-4966-9740-61BDAB8BEA69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1D54CCB-7BAD-42B2-9AE2-A61037E5960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8C83505-8F18-4042-B002-4777C23735BD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7364DFE-FAAA-4986-B488-9D3C2E17E21E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8349FE8-4F65-4953-9494-4CED7D8A15B3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99AB1C-3D6F-45E9-9BDA-16DA3307107B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C3CA41E-2304-4A2A-A2DA-7A83068293D4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CAE463-B794-445F-BB85-14B39410E610}"/>
              </a:ext>
            </a:extLst>
          </p:cNvPr>
          <p:cNvGrpSpPr/>
          <p:nvPr/>
        </p:nvGrpSpPr>
        <p:grpSpPr>
          <a:xfrm>
            <a:off x="5085777" y="3523476"/>
            <a:ext cx="1611413" cy="523186"/>
            <a:chOff x="4178020" y="2648110"/>
            <a:chExt cx="3061252" cy="99391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D64CAFD-845E-47B6-BC20-5CFF5FCA4D33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692FBDA-5A5A-4D68-B6D4-7BD92378DEB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E0DA75A-6776-4EB6-86F4-CF8880FAF29F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8F0E291-C44C-4900-BBF1-93C23B74814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7094C42-3937-4F97-9D78-1C359252287D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987D2D1-421D-4C68-9CC9-899C8FAFE274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EA63F6D-7AAA-43A5-BDAE-0D3A5A565EE6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BD2E743-29CF-481D-81A3-26628921740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181221D-34A3-40C7-B141-58269ED860A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9DC83C2-A359-4E1E-9E93-0EED90FA326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61FDC7C-1CF8-4441-8D10-DEBEDAEE452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DD5C83E-95DE-449F-87F3-6002A62567E2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5A9005-4837-4916-83EE-DADF56392FD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6E2CD83-1254-4896-8BB2-D9FF360CBCFC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E0FF55D-0A1E-4921-8DCF-D322F70F460C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FEEE6D3-BC6F-4064-8592-CFE8EFDE848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FA4AB9F-614B-456C-8792-AAB19263842E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4D0912C-A664-4739-A84D-C81660373B3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A784C81-196D-481A-B7B3-460AFE822F8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4F3C57A-E80C-4D42-878A-E4644D9900D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6E5CDD-528C-400C-810E-D57D4A35241E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0372BF-0823-4E54-8287-458399BF48F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4E6FCE5-F648-4DD6-BE3F-33BB6A22CC19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7768B8B-4ED1-4BB6-B8CF-AB5F9ABEBA0D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9759102-6D49-4876-B7C6-5F8C1374649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AA77C12-F778-496B-B031-E4DE389C2ACB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9731A8-F349-465B-967B-AFA4BDAEF156}"/>
              </a:ext>
            </a:extLst>
          </p:cNvPr>
          <p:cNvGrpSpPr/>
          <p:nvPr/>
        </p:nvGrpSpPr>
        <p:grpSpPr>
          <a:xfrm>
            <a:off x="5082904" y="4456331"/>
            <a:ext cx="1611413" cy="523186"/>
            <a:chOff x="4178022" y="2648110"/>
            <a:chExt cx="3061252" cy="99391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74790C9-6F20-4CAF-8FCD-9559028BCEF4}"/>
                </a:ext>
              </a:extLst>
            </p:cNvPr>
            <p:cNvSpPr/>
            <p:nvPr/>
          </p:nvSpPr>
          <p:spPr>
            <a:xfrm>
              <a:off x="4178022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B69809-5A02-4423-AD3D-FDDD931C91C3}"/>
                </a:ext>
              </a:extLst>
            </p:cNvPr>
            <p:cNvGrpSpPr/>
            <p:nvPr/>
          </p:nvGrpSpPr>
          <p:grpSpPr>
            <a:xfrm>
              <a:off x="4330002" y="2682248"/>
              <a:ext cx="2773597" cy="939197"/>
              <a:chOff x="4236869" y="2682248"/>
              <a:chExt cx="2773596" cy="9391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1AFE577-3BD1-459F-AB09-8E8E8D08B0A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BA6B436-F3DB-481F-8C15-61DA4B8CECE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898CF58-B072-4F51-8B9D-7155326B2517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B62A1B1-6F29-4643-8F72-3D9C5A65095F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60520D2-0326-4BEB-81F3-D1A778379E26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8C3AE84-6736-4369-A6B2-144D9ECEC7C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DA5F793-6942-454B-B385-6D3C2C079C4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C756C79-B0CF-435C-B69D-8EB1A1A95CA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CDFD630-22F6-4D35-9760-6CB3FA9E5855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FFF1919-73D8-4534-9E7E-80C2479AD40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69975B5-C64E-4C26-98C0-D72567C89D48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A632956-9398-4257-BB6B-17FE6CC35C0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FACBAD7-790D-4021-94F0-CC7F5B76022F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819D7CA-0DF3-4666-964A-22035B271F67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70D73C5-76D1-4A4F-A6CD-59F483C78EF0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5940CFA-E0F3-4FA1-A984-A10DECEEAE91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6168C2-0793-48B6-8587-54C105C1A770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42136E-1355-4531-A363-04F972A4707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BC467DA-24C7-4CFC-9F63-34F9D9243D89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B3C2451-F6A8-4641-8173-1E0EAB94A4A6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616EFB1-A7D0-49A0-87AE-C2CBF1CB8F35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056CB9F-AB30-4C99-86D4-2963BBAD4A87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F836A2C-C5E8-4F51-BF89-2969C84DAE9E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C0B5194-CC76-4775-A551-73B883BAE777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5E800E0-4B1A-41FB-9611-2408BFE8761D}"/>
              </a:ext>
            </a:extLst>
          </p:cNvPr>
          <p:cNvGrpSpPr/>
          <p:nvPr/>
        </p:nvGrpSpPr>
        <p:grpSpPr>
          <a:xfrm>
            <a:off x="5071706" y="5881350"/>
            <a:ext cx="1611413" cy="523186"/>
            <a:chOff x="4178020" y="2648110"/>
            <a:chExt cx="3061252" cy="993913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84E394D-D0A3-45C5-BB58-E3A4269D9C8C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3C90980-C41B-475D-B307-C7DEE69B242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E41A7054-FCFD-4F40-8C60-F5F9B1AFF79E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2995B7E-E471-4A47-AF2F-E217B6A6F21A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3AB813E-4A5B-4DF6-A73A-DF6578A1A6D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58D9E74-8900-4AAF-969A-C82C235F7AC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7767B47-02A3-4D30-96EE-0694ED1DBDE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DBA4CED-F16D-43AB-9CA4-B4A987E20B4F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8D743A1-EF4C-4949-AB72-4592457D5B1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7C56FE4A-4160-4E76-B00E-8450D13C51FC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73952B6-35CC-440D-9220-3D1B3578460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F31157D-D85F-4427-874F-86E6A1BF569E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0C8AF2FF-14CC-49A3-A4F0-56BBEF0C6E9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5E62F3E-2D29-4FBB-BF8B-50F6727E200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D5F67D59-0721-4AC0-889B-9E1A095B1A59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9DE893B-8334-48D8-847C-0DD233B730DA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1CB3C70-00A2-4EF7-BD9C-A0E80102C45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8641E8EA-4564-4A5B-B534-8CB9E490BC1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CC96C1A-0F32-405B-8947-5F3F0529A2B5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1FA93724-F9B8-4A8A-8300-FDEF34ACCE97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522EBA1-1007-494E-992B-6CC13435DFA3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1AD5B87-552B-4C72-908E-0F0ECDB984A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6E64583-F119-4C9F-A25C-DAE4AEDD632F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8738228-0A37-451F-B683-17329D64EFC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1E8717F-B6AC-4093-B0A9-BCCCCD71A5F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D7697F89-5EDE-44A9-BE79-75371E873DE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9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9276F928-365B-4688-9B2A-13E59831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2397625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B2511437-7A48-4005-BC2B-427F2312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3341891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50D30735-AD29-4ABE-A1DF-5A84F1B3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4274746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25D7A867-A39D-4BDF-9628-6F017E55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5699765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CB8DAFF3-64BA-462F-AAB8-33815FA18CCA}"/>
              </a:ext>
            </a:extLst>
          </p:cNvPr>
          <p:cNvSpPr txBox="1"/>
          <p:nvPr/>
        </p:nvSpPr>
        <p:spPr>
          <a:xfrm>
            <a:off x="654169" y="3653651"/>
            <a:ext cx="212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FA9AAED1-7EA5-4F1F-AA8E-AC07619AA7B2}"/>
              </a:ext>
            </a:extLst>
          </p:cNvPr>
          <p:cNvSpPr/>
          <p:nvPr/>
        </p:nvSpPr>
        <p:spPr>
          <a:xfrm>
            <a:off x="2941163" y="4145658"/>
            <a:ext cx="1623786" cy="523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CD1E11-C3B0-4331-9446-04B3D3E5D623}"/>
              </a:ext>
            </a:extLst>
          </p:cNvPr>
          <p:cNvSpPr txBox="1"/>
          <p:nvPr/>
        </p:nvSpPr>
        <p:spPr>
          <a:xfrm>
            <a:off x="2909314" y="3663616"/>
            <a:ext cx="212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Bootstrapping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7C3E25C-2662-41B5-B7F7-7D260E5B9298}"/>
              </a:ext>
            </a:extLst>
          </p:cNvPr>
          <p:cNvSpPr txBox="1"/>
          <p:nvPr/>
        </p:nvSpPr>
        <p:spPr>
          <a:xfrm>
            <a:off x="6910664" y="2532533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1 with dataset 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548E8BD-E9DA-41DD-B98F-BC3022B6E0D6}"/>
              </a:ext>
            </a:extLst>
          </p:cNvPr>
          <p:cNvSpPr txBox="1"/>
          <p:nvPr/>
        </p:nvSpPr>
        <p:spPr>
          <a:xfrm>
            <a:off x="6980110" y="4455956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3 with dataset 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881F0B4-FF01-4711-81B0-ED574BA51BA8}"/>
              </a:ext>
            </a:extLst>
          </p:cNvPr>
          <p:cNvSpPr txBox="1"/>
          <p:nvPr/>
        </p:nvSpPr>
        <p:spPr>
          <a:xfrm>
            <a:off x="6951970" y="3575929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2 with dataset 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3BB1D8-2A1E-46DC-9943-EEA35F71AC3F}"/>
              </a:ext>
            </a:extLst>
          </p:cNvPr>
          <p:cNvSpPr txBox="1"/>
          <p:nvPr/>
        </p:nvSpPr>
        <p:spPr>
          <a:xfrm>
            <a:off x="6980806" y="5815684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n with dataset n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31AA2B9-2F45-461B-A938-57AD635DBE64}"/>
              </a:ext>
            </a:extLst>
          </p:cNvPr>
          <p:cNvSpPr txBox="1"/>
          <p:nvPr/>
        </p:nvSpPr>
        <p:spPr>
          <a:xfrm rot="5400000">
            <a:off x="5497734" y="5364901"/>
            <a:ext cx="95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826C32E2-DABD-41EC-AE26-A03282C00757}"/>
              </a:ext>
            </a:extLst>
          </p:cNvPr>
          <p:cNvSpPr/>
          <p:nvPr/>
        </p:nvSpPr>
        <p:spPr>
          <a:xfrm>
            <a:off x="8703211" y="2722469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BEB3FF17-1F11-42C5-B1B7-30286A7FAE46}"/>
              </a:ext>
            </a:extLst>
          </p:cNvPr>
          <p:cNvSpPr/>
          <p:nvPr/>
        </p:nvSpPr>
        <p:spPr>
          <a:xfrm>
            <a:off x="8690621" y="3815284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D819A369-B34D-4ABB-8FB6-AEC159832FA7}"/>
              </a:ext>
            </a:extLst>
          </p:cNvPr>
          <p:cNvSpPr/>
          <p:nvPr/>
        </p:nvSpPr>
        <p:spPr>
          <a:xfrm>
            <a:off x="8703210" y="4721409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Arrow: Right 278">
            <a:extLst>
              <a:ext uri="{FF2B5EF4-FFF2-40B4-BE49-F238E27FC236}">
                <a16:creationId xmlns:a16="http://schemas.microsoft.com/office/drawing/2014/main" id="{4C48D4C1-42E0-4F23-8020-C611FE8FBD63}"/>
              </a:ext>
            </a:extLst>
          </p:cNvPr>
          <p:cNvSpPr/>
          <p:nvPr/>
        </p:nvSpPr>
        <p:spPr>
          <a:xfrm>
            <a:off x="8672118" y="6117718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C416BF4-6709-44C6-B78C-601DD87DF52A}"/>
              </a:ext>
            </a:extLst>
          </p:cNvPr>
          <p:cNvSpPr txBox="1"/>
          <p:nvPr/>
        </p:nvSpPr>
        <p:spPr>
          <a:xfrm>
            <a:off x="5115153" y="3632658"/>
            <a:ext cx="178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496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6" grpId="0"/>
      <p:bldP spid="256" grpId="1"/>
      <p:bldP spid="257" grpId="0" animBg="1"/>
      <p:bldP spid="257" grpId="1" animBg="1"/>
      <p:bldP spid="259" grpId="0"/>
      <p:bldP spid="259" grpId="1"/>
      <p:bldP spid="263" grpId="0"/>
      <p:bldP spid="263" grpId="1"/>
      <p:bldP spid="265" grpId="0"/>
      <p:bldP spid="265" grpId="1"/>
      <p:bldP spid="267" grpId="0"/>
      <p:bldP spid="267" grpId="1"/>
      <p:bldP spid="269" grpId="0"/>
      <p:bldP spid="269" grpId="1"/>
      <p:bldP spid="271" grpId="0"/>
      <p:bldP spid="271" grpId="1"/>
      <p:bldP spid="273" grpId="0" animBg="1"/>
      <p:bldP spid="273" grpId="1" animBg="1"/>
      <p:bldP spid="275" grpId="0" animBg="1"/>
      <p:bldP spid="275" grpId="1" animBg="1"/>
      <p:bldP spid="277" grpId="0" animBg="1"/>
      <p:bldP spid="277" grpId="1" animBg="1"/>
      <p:bldP spid="279" grpId="0" animBg="1"/>
      <p:bldP spid="279" grpId="1" animBg="1"/>
      <p:bldP spid="28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Bagging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Bagging: one type of ensemble learning that train multiple Decision Tree in parallel each with different partial dataset. Each partial dataset are generated from real dataset using the concept of bootstrapping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Pseudocode for training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Select number of tree in the forest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For each tree in the forest: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Do Decision Tree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60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Pseudocode for prediction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For each tree: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Make prediction base on each tree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For continuous output (regression problem):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Average, Median, or mode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For categorical output (classification problem):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Voting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7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28621-4A75-48EE-9579-45ABB0633EF4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009C34-E6F8-4481-A338-66F128ECE426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E568F3-138A-4FFE-998D-279596E0B0CD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06876B-3B8F-48BB-A79E-4A396A60EA0B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E23481-EA75-4218-95B4-4E29FDFAD79F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4504EA-801F-42AE-901D-9A0258540294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F0A27B-899F-4A94-A554-CB11874B2709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0958DB-8D57-4ADA-98B7-73EBEEF16C3B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0ECCD4-227D-459A-A1C0-7E55564F5D6D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8D7513-3337-47EA-81D4-9AE8A11C7F97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0B5986-A62F-4A44-BF82-77DE604E0633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AEA4FA-8137-458A-87FC-BB727780E9D9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CC8D8-84EF-4C88-BA80-EA845CED9D89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9F9AA6-D96B-4E62-B639-1CDE4DB0A44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6573023-86EB-4EF8-9BCE-2B43BD788FEC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7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/>
          <a:lstStyle/>
          <a:p>
            <a:r>
              <a:rPr lang="en-US" dirty="0"/>
              <a:t>Categorical x and Continuous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x: split according to the category of input data such as Yes or No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82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993181" y="2864610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5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13119</TotalTime>
  <Words>2124</Words>
  <Application>Microsoft Office PowerPoint</Application>
  <PresentationFormat>Widescreen</PresentationFormat>
  <Paragraphs>980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What is Decision Tree?</vt:lpstr>
      <vt:lpstr>1.Decision Tree</vt:lpstr>
      <vt:lpstr>1.Decision Tree</vt:lpstr>
      <vt:lpstr>1.Decision Tree</vt:lpstr>
      <vt:lpstr>Type of input (independent variable x)</vt:lpstr>
      <vt:lpstr>Type of input (independent variable x)</vt:lpstr>
      <vt:lpstr>Type of input (independent variable x)</vt:lpstr>
      <vt:lpstr>Type of input (independent variable x)</vt:lpstr>
      <vt:lpstr>Type of output (dependent variable y)</vt:lpstr>
      <vt:lpstr>Type of output (dependent variable y)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Entropy</vt:lpstr>
      <vt:lpstr>Classification Tree: Information Gain</vt:lpstr>
      <vt:lpstr>Lets do some simulation</vt:lpstr>
      <vt:lpstr>Classification Tree: Simulation</vt:lpstr>
      <vt:lpstr>Classification Tree: Simulation</vt:lpstr>
      <vt:lpstr>Classification Tree: Simulation</vt:lpstr>
      <vt:lpstr>But if we have more than one X?</vt:lpstr>
      <vt:lpstr>Classification Tree: Example</vt:lpstr>
      <vt:lpstr>Classification Tree: Example</vt:lpstr>
      <vt:lpstr>Start build a tree</vt:lpstr>
      <vt:lpstr>Classification Tree: Example</vt:lpstr>
      <vt:lpstr>Classification Tree: Example</vt:lpstr>
      <vt:lpstr>Classification Tree: Example</vt:lpstr>
      <vt:lpstr>Classification Tree: Example</vt:lpstr>
      <vt:lpstr>Do it again…..</vt:lpstr>
      <vt:lpstr>Classification Tree: Example</vt:lpstr>
      <vt:lpstr>Classification Tree: Example</vt:lpstr>
      <vt:lpstr>Classification Tree: Example</vt:lpstr>
      <vt:lpstr>Classification Tree: Pseudocode </vt:lpstr>
      <vt:lpstr>What is Random Forest?</vt:lpstr>
      <vt:lpstr>2. Random Forest </vt:lpstr>
      <vt:lpstr>2. Random Forest: Ensemble learning  </vt:lpstr>
      <vt:lpstr>2. Random Forest: Ensemble learning  </vt:lpstr>
      <vt:lpstr>Problem…. </vt:lpstr>
      <vt:lpstr>PowerPoint Presentation</vt:lpstr>
      <vt:lpstr>What about the dataset?</vt:lpstr>
      <vt:lpstr>2. Random Forest: Bootstrapping </vt:lpstr>
      <vt:lpstr>2. Random Forest: Bootstrapping </vt:lpstr>
      <vt:lpstr>2. Random Forest: Bootstrapping </vt:lpstr>
      <vt:lpstr>2. Random Forest: Bagging </vt:lpstr>
      <vt:lpstr>Random Forest: Pseudocode for training  </vt:lpstr>
      <vt:lpstr>Random Forest: Pseudocode for prediction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864</cp:revision>
  <dcterms:created xsi:type="dcterms:W3CDTF">2020-08-27T07:25:12Z</dcterms:created>
  <dcterms:modified xsi:type="dcterms:W3CDTF">2020-09-08T06:47:36Z</dcterms:modified>
</cp:coreProperties>
</file>