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74" r:id="rId4"/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1905"/>
            <a:ext cx="10515600" cy="1325563"/>
          </a:xfrm>
        </p:spPr>
        <p:txBody>
          <a:bodyPr/>
          <a:p>
            <a:pPr algn="ctr"/>
            <a:r>
              <a:rPr lang="en-US"/>
              <a:t>20uL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cr ra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2049145"/>
            <a:ext cx="9842500" cy="480885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1657985" y="709295"/>
            <a:ext cx="2108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20-1</a:t>
            </a:r>
            <a:endParaRPr lang="en-US" dirty="0"/>
          </a:p>
          <a:p>
            <a:pPr algn="ctr"/>
            <a:r>
              <a:rPr lang="en-US" dirty="0"/>
              <a:t>PA-L01-01</a:t>
            </a:r>
            <a:endParaRPr lang="en-US" dirty="0"/>
          </a:p>
          <a:p>
            <a:pPr algn="ctr"/>
            <a:r>
              <a:rPr lang="en-US" dirty="0"/>
              <a:t>(20uL Benchmark)</a:t>
            </a:r>
            <a:endParaRPr lang="en-US" dirty="0"/>
          </a:p>
          <a:p>
            <a:pPr algn="ctr"/>
            <a:r>
              <a:rPr lang="en-US" dirty="0"/>
              <a:t>Water + Oil + Glue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8261985" y="570865"/>
            <a:ext cx="2498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dirty="0">
                <a:sym typeface="+mn-ea"/>
              </a:rPr>
              <a:t>Installed on</a:t>
            </a:r>
            <a:endParaRPr dirty="0">
              <a:sym typeface="+mn-ea"/>
            </a:endParaRPr>
          </a:p>
          <a:p>
            <a:pPr algn="ctr"/>
            <a:r>
              <a:rPr dirty="0">
                <a:sym typeface="+mn-ea"/>
              </a:rPr>
              <a:t>SAPV016A0001</a:t>
            </a:r>
            <a:endParaRPr dirty="0">
              <a:sym typeface="+mn-ea"/>
            </a:endParaRPr>
          </a:p>
          <a:p>
            <a:pPr algn="ctr"/>
            <a:r>
              <a:rPr dirty="0">
                <a:sym typeface="+mn-ea"/>
              </a:rPr>
              <a:t>2021-03-22_164106</a:t>
            </a:r>
            <a:endParaRPr dirty="0">
              <a:sym typeface="+mn-ea"/>
            </a:endParaRPr>
          </a:p>
        </p:txBody>
      </p:sp>
      <p:pic>
        <p:nvPicPr>
          <p:cNvPr id="5" name="Picture 4" descr="WhatsApp Image 2021-03-23 at 11.58.53"/>
          <p:cNvPicPr>
            <a:picLocks noChangeAspect="1"/>
          </p:cNvPicPr>
          <p:nvPr>
            <p:ph idx="1"/>
          </p:nvPr>
        </p:nvPicPr>
        <p:blipFill>
          <a:blip r:embed="rId2"/>
          <a:srcRect l="55166" t="26513" r="25460" b="40221"/>
          <a:stretch>
            <a:fillRect/>
          </a:stretch>
        </p:blipFill>
        <p:spPr>
          <a:xfrm>
            <a:off x="5810250" y="-2540"/>
            <a:ext cx="571134" cy="2051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cr ra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2049145"/>
            <a:ext cx="9842500" cy="480885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1657985" y="709295"/>
            <a:ext cx="2108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20-2</a:t>
            </a:r>
            <a:endParaRPr lang="en-US" dirty="0"/>
          </a:p>
          <a:p>
            <a:pPr algn="ctr"/>
            <a:r>
              <a:rPr lang="en-US" dirty="0"/>
              <a:t>PA-L01-02</a:t>
            </a:r>
            <a:endParaRPr lang="en-US" dirty="0"/>
          </a:p>
          <a:p>
            <a:pPr algn="ctr"/>
            <a:r>
              <a:rPr lang="en-US" dirty="0"/>
              <a:t>Water + Oil + Glue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8261985" y="570865"/>
            <a:ext cx="2498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dirty="0">
                <a:sym typeface="+mn-ea"/>
              </a:rPr>
              <a:t>Installed on</a:t>
            </a:r>
            <a:endParaRPr dirty="0">
              <a:sym typeface="+mn-ea"/>
            </a:endParaRPr>
          </a:p>
          <a:p>
            <a:pPr algn="ctr"/>
            <a:r>
              <a:rPr dirty="0">
                <a:sym typeface="+mn-ea"/>
              </a:rPr>
              <a:t>SAPV016A0001</a:t>
            </a:r>
            <a:endParaRPr dirty="0">
              <a:sym typeface="+mn-ea"/>
            </a:endParaRPr>
          </a:p>
          <a:p>
            <a:pPr algn="ctr"/>
            <a:r>
              <a:rPr dirty="0">
                <a:sym typeface="+mn-ea"/>
              </a:rPr>
              <a:t>2021-03-23_100922</a:t>
            </a:r>
            <a:endParaRPr dirty="0">
              <a:sym typeface="+mn-ea"/>
            </a:endParaRPr>
          </a:p>
        </p:txBody>
      </p:sp>
      <p:pic>
        <p:nvPicPr>
          <p:cNvPr id="10" name="Picture 3" descr="WhatsApp Image 2021-03-23 at 11.58.36"/>
          <p:cNvPicPr>
            <a:picLocks noChangeAspect="1"/>
          </p:cNvPicPr>
          <p:nvPr/>
        </p:nvPicPr>
        <p:blipFill>
          <a:blip r:embed="rId2"/>
          <a:srcRect l="50794" t="22647" r="32257" b="43508"/>
          <a:stretch>
            <a:fillRect/>
          </a:stretch>
        </p:blipFill>
        <p:spPr>
          <a:xfrm>
            <a:off x="5810250" y="-2540"/>
            <a:ext cx="571134" cy="2051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Presentation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Microsoft YaHei</vt:lpstr>
      <vt:lpstr>Arial Unicode MS</vt:lpstr>
      <vt:lpstr>Calibri</vt:lpstr>
      <vt:lpstr>Calibri</vt:lpstr>
      <vt:lpstr>Office Theme</vt:lpstr>
      <vt:lpstr>20uL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XDive</cp:lastModifiedBy>
  <cp:revision>21</cp:revision>
  <dcterms:created xsi:type="dcterms:W3CDTF">2021-02-08T10:06:00Z</dcterms:created>
  <dcterms:modified xsi:type="dcterms:W3CDTF">2021-03-23T04:30:37Z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