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57AF-B673-4CE8-BB5C-9F674EBDF3DB}" type="datetimeFigureOut">
              <a:rPr lang="en-US" smtClean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30DF-3D3A-4CA7-B33E-25BE6A69A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9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morenoga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Rodrigo Moreno García</a:t>
            </a:r>
          </a:p>
          <a:p>
            <a:r>
              <a:rPr lang="es-CO" sz="2000" dirty="0" smtClean="0">
                <a:hlinkClick r:id="rId2"/>
              </a:rPr>
              <a:t>rmorenoga@unal.edu.co</a:t>
            </a:r>
            <a:endParaRPr lang="es-CO" sz="2000" dirty="0" smtClean="0"/>
          </a:p>
          <a:p>
            <a:r>
              <a:rPr lang="es-CO" sz="2000" dirty="0" smtClean="0"/>
              <a:t>Departamento de Ingeniería de Sistemas e Industrial</a:t>
            </a:r>
          </a:p>
          <a:p>
            <a:r>
              <a:rPr lang="es-CO" dirty="0" smtClean="0"/>
              <a:t>Universidad Nacional de Colombia</a:t>
            </a:r>
            <a:endParaRPr lang="es-CO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CO" noProof="0" dirty="0" smtClean="0"/>
              <a:t>Aproximaciones y Errores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172581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No linealidad y residuo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23" y="1328822"/>
            <a:ext cx="3844753" cy="49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9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Propagación del error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393642"/>
            <a:ext cx="5835608" cy="46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0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Propagación del error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2114550"/>
            <a:ext cx="6162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Error Total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25" y="1637388"/>
            <a:ext cx="5852598" cy="45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Control de Errores Numéricos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 smtClean="0"/>
              <a:t>No hay una forma sistemática de controlar los errores numéricos.</a:t>
            </a:r>
          </a:p>
          <a:p>
            <a:r>
              <a:rPr lang="es-CO" noProof="0" dirty="0" smtClean="0"/>
              <a:t>Evitar la resta de números casi iguales. Iniciar por los más pequeños.</a:t>
            </a:r>
          </a:p>
          <a:p>
            <a:r>
              <a:rPr lang="es-CO" noProof="0" dirty="0" smtClean="0"/>
              <a:t>Intentar estimar la exactitud de los resultados observando si satisfacen alguna ecuación o condición de prueba.</a:t>
            </a:r>
          </a:p>
          <a:p>
            <a:r>
              <a:rPr lang="es-CO" noProof="0" dirty="0" smtClean="0"/>
              <a:t>Obtener experiencia en el comportamiento de los métodos estudiados mediante prueba y error para cada problema especifico</a:t>
            </a:r>
          </a:p>
          <a:p>
            <a:endParaRPr lang="es-CO" noProof="0" dirty="0" smtClean="0"/>
          </a:p>
          <a:p>
            <a:pPr marL="0" indent="0">
              <a:buNone/>
            </a:pPr>
            <a:endParaRPr lang="es-CO" noProof="0" dirty="0" smtClean="0"/>
          </a:p>
          <a:p>
            <a:pPr marL="0" indent="0">
              <a:buNone/>
            </a:pP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15722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Equivocaciones, mala formulación e incertidumbre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 smtClean="0"/>
              <a:t>Siempre habrá errores al resolver cualquier problema</a:t>
            </a:r>
          </a:p>
          <a:p>
            <a:r>
              <a:rPr lang="es-CO" noProof="0" dirty="0" smtClean="0"/>
              <a:t>Si un problema esta mal formulado no habrá método que de un buen resultado.</a:t>
            </a:r>
          </a:p>
          <a:p>
            <a:r>
              <a:rPr lang="es-CO" noProof="0" dirty="0" smtClean="0"/>
              <a:t>Existen formas de minimizar estos tipos de errores (Buenos hábitos de comunicación y colaboración).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17594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Cifras Significativas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4150" y="1114425"/>
            <a:ext cx="67437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Exactitud y Precisión</a:t>
            </a:r>
            <a:endParaRPr lang="es-CO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48" y="1315554"/>
            <a:ext cx="5239136" cy="5086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</p:spTree>
    <p:extLst>
      <p:ext uri="{BB962C8B-B14F-4D97-AF65-F5344CB8AC3E}">
        <p14:creationId xmlns:p14="http://schemas.microsoft.com/office/powerpoint/2010/main" val="4965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Representación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74" y="1359243"/>
            <a:ext cx="4716718" cy="48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Conjunto de Números de Máquina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85" y="1540474"/>
            <a:ext cx="6693469" cy="45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Serie de Taylor 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59" y="1598140"/>
            <a:ext cx="6907938" cy="44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Serie de Taylor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941684"/>
            <a:ext cx="9629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Predicción de orden 0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11" y="1690688"/>
            <a:ext cx="5758378" cy="44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2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Ejemplo: Teorema del valor medio</a:t>
            </a:r>
            <a:endParaRPr lang="es-CO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Métodos numéricos 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53" y="1523999"/>
            <a:ext cx="5748293" cy="45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342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Aproximaciones y Errores</vt:lpstr>
      <vt:lpstr>Ejemplo: Cifras Significativas</vt:lpstr>
      <vt:lpstr>Ejemplo: Exactitud y Precisión</vt:lpstr>
      <vt:lpstr>Ejemplo: Representación</vt:lpstr>
      <vt:lpstr>Ejemplo: Conjunto de Números de Máquina</vt:lpstr>
      <vt:lpstr>Ejemplo: Serie de Taylor </vt:lpstr>
      <vt:lpstr>Ejemplo: Serie de Taylor</vt:lpstr>
      <vt:lpstr>Ejemplo: Predicción de orden 0</vt:lpstr>
      <vt:lpstr>Ejemplo: Teorema del valor medio</vt:lpstr>
      <vt:lpstr>Ejemplo: No linealidad y residuo</vt:lpstr>
      <vt:lpstr>Ejemplo: Propagación del error</vt:lpstr>
      <vt:lpstr>Ejemplo: Propagación del error</vt:lpstr>
      <vt:lpstr>Ejemplo: Error Total</vt:lpstr>
      <vt:lpstr>Control de Errores Numéricos</vt:lpstr>
      <vt:lpstr>Equivocaciones, mala formulación e incertidumbre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Aproximaciones y Errores</dc:title>
  <dc:creator>Rodrigo Moreno Garcia</dc:creator>
  <cp:lastModifiedBy>Rodrigo Moreno Garcia</cp:lastModifiedBy>
  <cp:revision>18</cp:revision>
  <dcterms:created xsi:type="dcterms:W3CDTF">2015-08-16T00:08:23Z</dcterms:created>
  <dcterms:modified xsi:type="dcterms:W3CDTF">2015-08-29T21:47:02Z</dcterms:modified>
</cp:coreProperties>
</file>