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4462-E92C-9C4B-8A2C-6FA263C65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来自太阳的暗物质测量 </a:t>
            </a:r>
            <a:br>
              <a:rPr lang="ja-JP" alt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94A90-4C25-0846-A713-A9289B558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辜晨曦</a:t>
            </a:r>
            <a:endParaRPr lang="en-US" altLang="ja-JP" dirty="0"/>
          </a:p>
          <a:p>
            <a:r>
              <a:rPr lang="en-US" altLang="zh-CN" dirty="0"/>
              <a:t>2017311017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0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1C9A42-8BB4-9D4F-8098-B75A9DE8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探测器结构</a:t>
            </a:r>
            <a:endParaRPr lang="en-US" dirty="0"/>
          </a:p>
        </p:txBody>
      </p:sp>
      <p:pic>
        <p:nvPicPr>
          <p:cNvPr id="1026" name="Picture 2" descr="page1image7176336">
            <a:extLst>
              <a:ext uri="{FF2B5EF4-FFF2-40B4-BE49-F238E27FC236}">
                <a16:creationId xmlns:a16="http://schemas.microsoft.com/office/drawing/2014/main" id="{269A738F-9BE3-4B46-A6A8-30BA5AEEA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55" y="457494"/>
            <a:ext cx="6281738" cy="356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DEB2D-1121-6444-A377-A4B29B82A428}"/>
              </a:ext>
            </a:extLst>
          </p:cNvPr>
          <p:cNvSpPr txBox="1"/>
          <p:nvPr/>
        </p:nvSpPr>
        <p:spPr>
          <a:xfrm>
            <a:off x="6231467" y="4402667"/>
            <a:ext cx="480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探测器内半径</a:t>
            </a:r>
            <a:r>
              <a:rPr lang="zh-CN" altLang="en-US" dirty="0"/>
              <a:t>：</a:t>
            </a:r>
            <a:r>
              <a:rPr lang="en-US" altLang="zh-CN" dirty="0"/>
              <a:t>11.15m</a:t>
            </a:r>
          </a:p>
          <a:p>
            <a:r>
              <a:rPr lang="ja-JP" altLang="en-US"/>
              <a:t>外半径</a:t>
            </a:r>
            <a:r>
              <a:rPr lang="zh-CN" altLang="en-US" dirty="0"/>
              <a:t>：</a:t>
            </a:r>
            <a:r>
              <a:rPr lang="en-US" altLang="zh-CN" dirty="0"/>
              <a:t>14.05</a:t>
            </a:r>
          </a:p>
          <a:p>
            <a:r>
              <a:rPr lang="ja-JP" altLang="en-US"/>
              <a:t>液闪密度</a:t>
            </a:r>
            <a:r>
              <a:rPr lang="en-US" altLang="zh-CN" dirty="0"/>
              <a:t>0.86g/cm3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370F-F1D4-C547-BBB4-CCB19434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Lists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23EA-738C-9540-930E-D3991F2E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FTFP_BERT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dirty="0"/>
              <a:t>contains all standard EM processes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dirty="0" err="1"/>
              <a:t>Bertini</a:t>
            </a:r>
            <a:r>
              <a:rPr lang="en-US" dirty="0"/>
              <a:t>-style cascade (&lt;~ 10 GeV)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7E9-5ED0-8345-8A22-9639E255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007A2-58DF-7446-AB49-80B4D65A8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我们将</a:t>
                </a:r>
                <a:r>
                  <a:rPr lang="en-US" altLang="ja-JP" dirty="0"/>
                  <a:t>mu</a:t>
                </a:r>
                <a:r>
                  <a:rPr lang="en-US" altLang="zh-CN" dirty="0"/>
                  <a:t>-</a:t>
                </a:r>
                <a:r>
                  <a:rPr lang="ja-JP" altLang="en-US"/>
                  <a:t>枪放在探测器中心</a:t>
                </a:r>
                <a:r>
                  <a:rPr lang="zh-CN" altLang="en-US" dirty="0"/>
                  <a:t>，</a:t>
                </a:r>
                <a:r>
                  <a:rPr lang="ja-JP" altLang="en-US"/>
                  <a:t>能量为</a:t>
                </a:r>
                <a:r>
                  <a:rPr lang="en-US" altLang="zh-CN" dirty="0"/>
                  <a:t>0GeV</a:t>
                </a:r>
                <a:r>
                  <a:rPr lang="zh-CN" altLang="en-US" dirty="0">
                    <a:latin typeface="American Typewriter" panose="02090604020004020304" pitchFamily="18" charset="77"/>
                  </a:rPr>
                  <a:t>。</a:t>
                </a:r>
                <a:endParaRPr lang="en-US" altLang="zh-CN" dirty="0">
                  <a:latin typeface="American Typewriter" panose="02090604020004020304" pitchFamily="18" charset="77"/>
                </a:endParaRPr>
              </a:p>
              <a:p>
                <a:r>
                  <a:rPr lang="ja-JP" altLang="en-US"/>
                  <a:t>发生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/>
                        </m:ctrlPr>
                      </m:sSupPr>
                      <m:e>
                        <m:r>
                          <a:rPr lang="en-US" altLang="ja-JP" i="1" smtClean="0"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/>
                          <m:t>−</m:t>
                        </m:r>
                      </m:sup>
                    </m:sSup>
                    <m:r>
                      <a:rPr lang="en-US" altLang="zh-CN" b="0" i="1" smtClean="0"/>
                      <m:t>−&gt;</m:t>
                    </m:r>
                    <m:sSup>
                      <m:sSupPr>
                        <m:ctrlPr>
                          <a:rPr lang="en-US" altLang="zh-CN" b="0" i="1" smtClean="0"/>
                        </m:ctrlPr>
                      </m:sSupPr>
                      <m:e>
                        <m:r>
                          <a:rPr lang="en-US" altLang="zh-CN" b="0" i="1" smtClean="0"/>
                          <m:t>𝑒</m:t>
                        </m:r>
                      </m:e>
                      <m:sup>
                        <m:r>
                          <a:rPr lang="en-US" altLang="zh-CN" b="0" i="1" smtClean="0"/>
                          <m:t>−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0" i="1" smtClean="0"/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/>
                            </m:ctrlPr>
                          </m:sSubPr>
                          <m:e>
                            <m:r>
                              <a:rPr lang="en-US" altLang="zh-CN" b="0" i="1" smtClean="0"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b="0" i="1" smtClean="0"/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，还有一部分</a:t>
                </a:r>
                <a:r>
                  <a:rPr lang="en-US" altLang="zh-CN" dirty="0"/>
                  <a:t>muon</a:t>
                </a:r>
                <a:r>
                  <a:rPr lang="zh-CN" altLang="en-US" dirty="0"/>
                  <a:t>发生</a:t>
                </a:r>
                <a:r>
                  <a:rPr lang="en-US" altLang="zh-CN" dirty="0"/>
                  <a:t>muon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capture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dirty="0">
                    <a:latin typeface="American Typewriter" panose="02090604020004020304" pitchFamily="18" charset="77"/>
                  </a:rPr>
                  <a:t>track-&gt;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GetDefinition</a:t>
                </a:r>
                <a:r>
                  <a:rPr lang="en-US" dirty="0">
                    <a:latin typeface="American Typewriter" panose="02090604020004020304" pitchFamily="18" charset="77"/>
                  </a:rPr>
                  <a:t>()</a:t>
                </a:r>
                <a:r>
                  <a:rPr lang="en-US" altLang="zh-CN" dirty="0">
                    <a:latin typeface="American Typewriter" panose="02090604020004020304" pitchFamily="18" charset="77"/>
                  </a:rPr>
                  <a:t>-</a:t>
                </a:r>
                <a:r>
                  <a:rPr lang="en-US" dirty="0">
                    <a:latin typeface="American Typewriter" panose="02090604020004020304" pitchFamily="18" charset="77"/>
                  </a:rPr>
                  <a:t>&gt;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GetParticleName</a:t>
                </a:r>
                <a:r>
                  <a:rPr lang="en-US" dirty="0">
                    <a:latin typeface="American Typewriter" panose="02090604020004020304" pitchFamily="18" charset="77"/>
                  </a:rPr>
                  <a:t>()==“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anti_nu_e</a:t>
                </a:r>
                <a:r>
                  <a:rPr lang="en-US" dirty="0">
                    <a:latin typeface="American Typewriter" panose="02090604020004020304" pitchFamily="18" charset="77"/>
                  </a:rPr>
                  <a:t>”</a:t>
                </a:r>
                <a:r>
                  <a:rPr lang="zh-CN" altLang="en-US" dirty="0">
                    <a:latin typeface="American Typewriter" panose="02090604020004020304" pitchFamily="18" charset="77"/>
                  </a:rPr>
                  <a:t> </a:t>
                </a:r>
                <a:r>
                  <a:rPr lang="ja-JP" altLang="en-US" dirty="0">
                    <a:latin typeface="American Typewriter" panose="02090604020004020304" pitchFamily="18" charset="77"/>
                  </a:rPr>
                  <a:t>记录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+mj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i="1">
                                <a:latin typeface="+mj-lt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merican Typewriter" panose="02090604020004020304" pitchFamily="18" charset="77"/>
                  </a:rPr>
                  <a:t>的能谱</a:t>
                </a:r>
                <a:r>
                  <a:rPr lang="zh-CN" altLang="en-US" dirty="0">
                    <a:latin typeface="American Typewriter" panose="02090604020004020304" pitchFamily="18" charset="77"/>
                  </a:rPr>
                  <a:t>。</a:t>
                </a:r>
                <a:endParaRPr lang="en-US" dirty="0">
                  <a:latin typeface="American Typewriter" panose="02090604020004020304" pitchFamily="18" charset="77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007A2-58DF-7446-AB49-80B4D65A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46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10C15-4208-9D4F-9A8D-618D42DAA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179" y="1106311"/>
            <a:ext cx="6484659" cy="45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6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484B-C849-324B-B763-4B210C3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backgraoun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58D9-FD66-C948-9553-8A88882E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37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10237</TotalTime>
  <Words>82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宋体</vt:lpstr>
      <vt:lpstr>American Typewriter</vt:lpstr>
      <vt:lpstr>Calibri Light</vt:lpstr>
      <vt:lpstr>Cambria Math</vt:lpstr>
      <vt:lpstr>Rockwell</vt:lpstr>
      <vt:lpstr>Wingdings</vt:lpstr>
      <vt:lpstr>Atlas</vt:lpstr>
      <vt:lpstr>来自太阳的暗物质测量  </vt:lpstr>
      <vt:lpstr>探测器结构</vt:lpstr>
      <vt:lpstr>Physics Lists  </vt:lpstr>
      <vt:lpstr>signal</vt:lpstr>
      <vt:lpstr>PowerPoint Presentation</vt:lpstr>
      <vt:lpstr>backgraoun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来自太阳的暗物质测量  </dc:title>
  <dc:creator>544768220@qq.com</dc:creator>
  <cp:lastModifiedBy>544768220@qq.com</cp:lastModifiedBy>
  <cp:revision>7</cp:revision>
  <dcterms:created xsi:type="dcterms:W3CDTF">2018-05-30T12:09:00Z</dcterms:created>
  <dcterms:modified xsi:type="dcterms:W3CDTF">2018-06-06T14:46:08Z</dcterms:modified>
</cp:coreProperties>
</file>