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cat>
            <c:strRef>
              <c:f>categories</c:f>
              <c:strCache>
                <c:ptCount val="20"/>
                <c:pt idx="0">
                  <c:v>Aeroplane</c:v>
                </c:pt>
                <c:pt idx="1">
                  <c:v>Bicycle</c:v>
                </c:pt>
                <c:pt idx="2">
                  <c:v>Bird</c:v>
                </c:pt>
                <c:pt idx="3">
                  <c:v>Boat</c:v>
                </c:pt>
                <c:pt idx="4">
                  <c:v>Bottle</c:v>
                </c:pt>
                <c:pt idx="5">
                  <c:v>Bus</c:v>
                </c:pt>
                <c:pt idx="6">
                  <c:v>Car</c:v>
                </c:pt>
                <c:pt idx="7">
                  <c:v>Cat</c:v>
                </c:pt>
                <c:pt idx="8">
                  <c:v>Chair</c:v>
                </c:pt>
                <c:pt idx="9">
                  <c:v>Cow</c:v>
                </c:pt>
                <c:pt idx="10">
                  <c:v>Dining table</c:v>
                </c:pt>
                <c:pt idx="11">
                  <c:v>Dog</c:v>
                </c:pt>
                <c:pt idx="12">
                  <c:v>Horse</c:v>
                </c:pt>
                <c:pt idx="13">
                  <c:v>Motorbike</c:v>
                </c:pt>
                <c:pt idx="14">
                  <c:v>Person</c:v>
                </c:pt>
                <c:pt idx="15">
                  <c:v>Potted plant</c:v>
                </c:pt>
                <c:pt idx="16">
                  <c:v>Sheep</c:v>
                </c:pt>
                <c:pt idx="17">
                  <c:v>Sofa</c:v>
                </c:pt>
                <c:pt idx="18">
                  <c:v>Train</c:v>
                </c:pt>
                <c:pt idx="19">
                  <c:v>TV monitor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60</c:v>
                </c:pt>
                <c:pt idx="1">
                  <c:v>4.4</c:v>
                </c:pt>
                <c:pt idx="2">
                  <c:v>12.803</c:v>
                </c:pt>
                <c:pt idx="3">
                  <c:v>28.977</c:v>
                </c:pt>
                <c:pt idx="4">
                  <c:v>0.833</c:v>
                </c:pt>
                <c:pt idx="5">
                  <c:v>20.765</c:v>
                </c:pt>
                <c:pt idx="6">
                  <c:v>62.194</c:v>
                </c:pt>
                <c:pt idx="7">
                  <c:v>70.482</c:v>
                </c:pt>
                <c:pt idx="8">
                  <c:v>37.064</c:v>
                </c:pt>
                <c:pt idx="9">
                  <c:v>9.449</c:v>
                </c:pt>
                <c:pt idx="10">
                  <c:v>0.81</c:v>
                </c:pt>
                <c:pt idx="11">
                  <c:v>7.39</c:v>
                </c:pt>
                <c:pt idx="12">
                  <c:v>0.358</c:v>
                </c:pt>
                <c:pt idx="13">
                  <c:v>1.717</c:v>
                </c:pt>
                <c:pt idx="14">
                  <c:v>81.45</c:v>
                </c:pt>
                <c:pt idx="15">
                  <c:v>1.969</c:v>
                </c:pt>
                <c:pt idx="16">
                  <c:v>32.653</c:v>
                </c:pt>
                <c:pt idx="17">
                  <c:v>4.507</c:v>
                </c:pt>
                <c:pt idx="18">
                  <c:v>20.463</c:v>
                </c:pt>
                <c:pt idx="19">
                  <c:v>14.51</c:v>
                </c:pt>
              </c:numCache>
            </c:numRef>
          </c:val>
        </c:ser>
        <c:gapWidth val="150"/>
        <c:overlap val="100"/>
        <c:axId val="63249501"/>
        <c:axId val="99153389"/>
      </c:barChart>
      <c:catAx>
        <c:axId val="6324950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99153389"/>
        <c:crosses val="autoZero"/>
        <c:auto val="1"/>
        <c:lblAlgn val="ctr"/>
        <c:lblOffset val="100"/>
      </c:catAx>
      <c:valAx>
        <c:axId val="9915338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63249501"/>
        <c:crossesAt val="0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17/04/16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9A88AD-1298-4B9D-BDD1-FCAE3177EB7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17/04/16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029118-F535-45CA-A4CC-9BB62DC7BDAF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Chart 6"/>
          <p:cNvGraphicFramePr/>
          <p:nvPr/>
        </p:nvGraphicFramePr>
        <p:xfrm>
          <a:off x="2031840" y="1082880"/>
          <a:ext cx="7304040" cy="493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