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73" r:id="rId8"/>
    <p:sldId id="274" r:id="rId9"/>
    <p:sldId id="260" r:id="rId10"/>
    <p:sldId id="272" r:id="rId11"/>
    <p:sldId id="258" r:id="rId12"/>
    <p:sldId id="259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7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8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6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8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0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7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9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2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0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DFAD-8953-4153-BBA6-16F37E0F71F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04A4-3453-4255-9ADE-BD80B296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50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235413"/>
            <a:ext cx="8791575" cy="797668"/>
          </a:xfrm>
        </p:spPr>
        <p:txBody>
          <a:bodyPr/>
          <a:lstStyle/>
          <a:p>
            <a:r>
              <a:rPr lang="en-GB" dirty="0" err="1" smtClean="0"/>
              <a:t>Agri</a:t>
            </a:r>
            <a:r>
              <a:rPr lang="en-GB" dirty="0" smtClean="0"/>
              <a:t> Event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431914"/>
            <a:ext cx="8791575" cy="345331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Disusun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oleh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Taufik </a:t>
            </a:r>
            <a:r>
              <a:rPr lang="id-ID" dirty="0">
                <a:solidFill>
                  <a:schemeClr val="tx1"/>
                </a:solidFill>
              </a:rPr>
              <a:t>Hidayat				(G641600</a:t>
            </a:r>
            <a:r>
              <a:rPr lang="en-GB" dirty="0">
                <a:solidFill>
                  <a:schemeClr val="tx1"/>
                </a:solidFill>
              </a:rPr>
              <a:t>27</a:t>
            </a:r>
            <a:r>
              <a:rPr lang="id-ID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Marsa Muhamad Daffa			(G64160040)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Zevano Yaumalvasti 			(G641600</a:t>
            </a:r>
            <a:r>
              <a:rPr lang="en-GB" dirty="0">
                <a:solidFill>
                  <a:schemeClr val="tx1"/>
                </a:solidFill>
              </a:rPr>
              <a:t>75</a:t>
            </a:r>
            <a:r>
              <a:rPr lang="id-ID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Farid Marzuq 				(G641600</a:t>
            </a:r>
            <a:r>
              <a:rPr lang="en-GB" dirty="0" smtClean="0">
                <a:solidFill>
                  <a:schemeClr val="tx1"/>
                </a:solidFill>
              </a:rPr>
              <a:t>78</a:t>
            </a:r>
            <a:r>
              <a:rPr lang="id-ID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007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89" y="710119"/>
            <a:ext cx="7889132" cy="4610911"/>
          </a:xfrm>
          <a:prstGeom prst="rect">
            <a:avLst/>
          </a:prstGeom>
        </p:spPr>
      </p:pic>
      <p:sp>
        <p:nvSpPr>
          <p:cNvPr id="3" name="Shape 415"/>
          <p:cNvSpPr/>
          <p:nvPr/>
        </p:nvSpPr>
        <p:spPr>
          <a:xfrm>
            <a:off x="1919416" y="410296"/>
            <a:ext cx="8526817" cy="605640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1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2018-06-01 23_44_37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37" y="716692"/>
            <a:ext cx="8129973" cy="457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415"/>
          <p:cNvSpPr/>
          <p:nvPr/>
        </p:nvSpPr>
        <p:spPr>
          <a:xfrm>
            <a:off x="1919416" y="410296"/>
            <a:ext cx="8526817" cy="605640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7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18-06-01 23_46_22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68" y="737930"/>
            <a:ext cx="8048311" cy="451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415"/>
          <p:cNvSpPr/>
          <p:nvPr/>
        </p:nvSpPr>
        <p:spPr>
          <a:xfrm>
            <a:off x="1919416" y="410296"/>
            <a:ext cx="8526817" cy="605640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96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02" y="746765"/>
            <a:ext cx="7994444" cy="454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415"/>
          <p:cNvSpPr/>
          <p:nvPr/>
        </p:nvSpPr>
        <p:spPr>
          <a:xfrm>
            <a:off x="1919416" y="410296"/>
            <a:ext cx="8526817" cy="605640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83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51672"/>
              </p:ext>
            </p:extLst>
          </p:nvPr>
        </p:nvGraphicFramePr>
        <p:xfrm>
          <a:off x="1141414" y="2232454"/>
          <a:ext cx="10169137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996">
                  <a:extLst>
                    <a:ext uri="{9D8B030D-6E8A-4147-A177-3AD203B41FA5}">
                      <a16:colId xmlns:a16="http://schemas.microsoft.com/office/drawing/2014/main" val="1084696615"/>
                    </a:ext>
                  </a:extLst>
                </a:gridCol>
                <a:gridCol w="5887228">
                  <a:extLst>
                    <a:ext uri="{9D8B030D-6E8A-4147-A177-3AD203B41FA5}">
                      <a16:colId xmlns:a16="http://schemas.microsoft.com/office/drawing/2014/main" val="195001822"/>
                    </a:ext>
                  </a:extLst>
                </a:gridCol>
                <a:gridCol w="3417913">
                  <a:extLst>
                    <a:ext uri="{9D8B030D-6E8A-4147-A177-3AD203B41FA5}">
                      <a16:colId xmlns:a16="http://schemas.microsoft.com/office/drawing/2014/main" val="270568896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Tugas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89676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Marsa Muhamad Daffa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Back End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9638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Farid Marzuq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Back End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35692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Zevano Yaumalvasti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Front End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8928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Taufik Hidayat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Front End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69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Dari project yang </a:t>
            </a:r>
            <a:r>
              <a:rPr lang="en-GB" dirty="0" err="1"/>
              <a:t>telah</a:t>
            </a:r>
            <a:r>
              <a:rPr lang="en-GB" dirty="0"/>
              <a:t> kami </a:t>
            </a:r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disimpulkan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kurangnya</a:t>
            </a:r>
            <a:r>
              <a:rPr lang="en-GB" dirty="0"/>
              <a:t> media </a:t>
            </a:r>
            <a:r>
              <a:rPr lang="en-GB" dirty="0" err="1"/>
              <a:t>publikasi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event di IPB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diatasi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kami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Agrievent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 smtClean="0"/>
              <a:t>Agrievent</a:t>
            </a:r>
            <a:r>
              <a:rPr lang="en-GB" dirty="0" smtClean="0"/>
              <a:t> </a:t>
            </a:r>
            <a:r>
              <a:rPr lang="en-GB" dirty="0" err="1"/>
              <a:t>nantinya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mahasiswa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event yang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minat</a:t>
            </a:r>
            <a:r>
              <a:rPr lang="en-GB" dirty="0"/>
              <a:t> </a:t>
            </a:r>
            <a:r>
              <a:rPr lang="en-GB" dirty="0" err="1"/>
              <a:t>mereka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juga</a:t>
            </a:r>
            <a:r>
              <a:rPr lang="en-GB" dirty="0"/>
              <a:t> para </a:t>
            </a:r>
            <a:r>
              <a:rPr lang="en-GB" dirty="0" err="1"/>
              <a:t>penyelenggara</a:t>
            </a:r>
            <a:r>
              <a:rPr lang="en-GB" dirty="0"/>
              <a:t> event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merasa</a:t>
            </a:r>
            <a:r>
              <a:rPr lang="en-GB" dirty="0"/>
              <a:t> </a:t>
            </a:r>
            <a:r>
              <a:rPr lang="en-GB" dirty="0" err="1"/>
              <a:t>terbantu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publikasi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publikasi</a:t>
            </a:r>
            <a:r>
              <a:rPr lang="en-GB" dirty="0"/>
              <a:t> event di IPB </a:t>
            </a:r>
            <a:r>
              <a:rPr lang="en-GB" dirty="0" err="1"/>
              <a:t>akhirnya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terpusat</a:t>
            </a:r>
            <a:r>
              <a:rPr lang="en-GB" dirty="0"/>
              <a:t> di </a:t>
            </a:r>
            <a:r>
              <a:rPr lang="en-GB" dirty="0" err="1"/>
              <a:t>Agrievent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42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Aktivitas</a:t>
            </a:r>
            <a:r>
              <a:rPr lang="en-GB" dirty="0" smtClean="0"/>
              <a:t> </a:t>
            </a:r>
            <a:r>
              <a:rPr lang="en-GB" dirty="0" err="1" smtClean="0"/>
              <a:t>kelompok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terhitung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GB" dirty="0" err="1"/>
              <a:t>rtemuan</a:t>
            </a:r>
            <a:r>
              <a:rPr lang="en-GB" dirty="0"/>
              <a:t> 8 </a:t>
            </a:r>
            <a:r>
              <a:rPr lang="en-GB" dirty="0" err="1"/>
              <a:t>perkuliahan</a:t>
            </a:r>
            <a:r>
              <a:rPr lang="en-GB" dirty="0"/>
              <a:t> semester 4.</a:t>
            </a:r>
          </a:p>
          <a:p>
            <a:r>
              <a:rPr lang="en-GB" dirty="0"/>
              <a:t>2. </a:t>
            </a:r>
            <a:r>
              <a:rPr lang="en-GB" dirty="0" err="1"/>
              <a:t>Aktivitas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yang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link         </a:t>
            </a:r>
            <a:r>
              <a:rPr lang="en-GB" i="1" u="sng" dirty="0"/>
              <a:t>https://</a:t>
            </a:r>
            <a:r>
              <a:rPr lang="en-GB" i="1" u="sng" dirty="0" smtClean="0"/>
              <a:t>github.com/MarsaMD/Agrievent</a:t>
            </a:r>
            <a:endParaRPr lang="en-GB" i="1" dirty="0" smtClean="0"/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dirty="0" err="1" smtClean="0"/>
              <a:t>Aktivitas</a:t>
            </a:r>
            <a:r>
              <a:rPr lang="en-GB" dirty="0" smtClean="0"/>
              <a:t> </a:t>
            </a:r>
            <a:r>
              <a:rPr lang="en-GB" dirty="0" err="1" smtClean="0"/>
              <a:t>kerja</a:t>
            </a:r>
            <a:r>
              <a:rPr lang="en-GB" dirty="0" smtClean="0"/>
              <a:t> </a:t>
            </a:r>
            <a:r>
              <a:rPr lang="en-GB" dirty="0" err="1" smtClean="0"/>
              <a:t>dibagi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front end </a:t>
            </a:r>
            <a:r>
              <a:rPr lang="en-GB" dirty="0" err="1" smtClean="0"/>
              <a:t>dan</a:t>
            </a:r>
            <a:r>
              <a:rPr lang="en-GB" dirty="0" smtClean="0"/>
              <a:t> backend.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6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Latar</a:t>
            </a:r>
            <a:r>
              <a:rPr lang="en-GB" dirty="0"/>
              <a:t> </a:t>
            </a:r>
            <a:r>
              <a:rPr lang="en-GB" dirty="0" err="1" smtClean="0"/>
              <a:t>Belakang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51313"/>
          </a:xfrm>
        </p:spPr>
        <p:txBody>
          <a:bodyPr>
            <a:normAutofit fontScale="92500"/>
          </a:bodyPr>
          <a:lstStyle/>
          <a:p>
            <a:r>
              <a:rPr lang="en-GB" sz="3400" dirty="0"/>
              <a:t>K</a:t>
            </a:r>
            <a:r>
              <a:rPr lang="id-ID" sz="3400" dirty="0" smtClean="0"/>
              <a:t>urangnya </a:t>
            </a:r>
            <a:r>
              <a:rPr lang="id-ID" sz="3400" dirty="0"/>
              <a:t>publikasi sehingga berdampak pada kurangnya partisipan dalam event yang diadakan.</a:t>
            </a:r>
            <a:endParaRPr lang="en-GB" sz="3400" dirty="0"/>
          </a:p>
          <a:p>
            <a:r>
              <a:rPr lang="en-US" sz="3400" dirty="0" err="1" smtClean="0"/>
              <a:t>M</a:t>
            </a:r>
            <a:r>
              <a:rPr lang="en-US" sz="3400" dirty="0" err="1" smtClean="0"/>
              <a:t>ahasiswa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melihat</a:t>
            </a:r>
            <a:r>
              <a:rPr lang="en-US" sz="3400" dirty="0"/>
              <a:t> event yang </a:t>
            </a:r>
            <a:r>
              <a:rPr lang="en-US" sz="3400" dirty="0" err="1"/>
              <a:t>sedang</a:t>
            </a:r>
            <a:r>
              <a:rPr lang="en-US" sz="3400" dirty="0"/>
              <a:t> </a:t>
            </a:r>
            <a:r>
              <a:rPr lang="en-US" sz="3400" dirty="0" err="1" smtClean="0"/>
              <a:t>berlangsung</a:t>
            </a:r>
            <a:endParaRPr lang="en-US" sz="3400" dirty="0" smtClean="0"/>
          </a:p>
          <a:p>
            <a:r>
              <a:rPr lang="en-US" sz="3400" dirty="0" err="1"/>
              <a:t>I</a:t>
            </a:r>
            <a:r>
              <a:rPr lang="en-US" sz="3400" dirty="0" err="1" smtClean="0"/>
              <a:t>nformasi</a:t>
            </a:r>
            <a:r>
              <a:rPr lang="en-US" sz="3400" dirty="0" smtClean="0"/>
              <a:t> </a:t>
            </a:r>
            <a:r>
              <a:rPr lang="en-US" sz="3400" dirty="0" err="1"/>
              <a:t>pendukung</a:t>
            </a:r>
            <a:r>
              <a:rPr lang="en-US" sz="3400" dirty="0"/>
              <a:t> </a:t>
            </a:r>
            <a:r>
              <a:rPr lang="en-US" sz="3400" dirty="0" err="1"/>
              <a:t>seperti</a:t>
            </a:r>
            <a:r>
              <a:rPr lang="en-US" sz="3400" dirty="0"/>
              <a:t> </a:t>
            </a:r>
            <a:r>
              <a:rPr lang="en-US" sz="3400" dirty="0" err="1"/>
              <a:t>jumlah</a:t>
            </a:r>
            <a:r>
              <a:rPr lang="en-US" sz="3400" dirty="0"/>
              <a:t> </a:t>
            </a:r>
            <a:r>
              <a:rPr lang="en-US" sz="3400" dirty="0" err="1"/>
              <a:t>tiket</a:t>
            </a:r>
            <a:r>
              <a:rPr lang="en-US" sz="3400" dirty="0"/>
              <a:t> </a:t>
            </a:r>
            <a:r>
              <a:rPr lang="en-US" sz="3400" dirty="0" err="1"/>
              <a:t>tersedia</a:t>
            </a:r>
            <a:r>
              <a:rPr lang="en-US" sz="3400" dirty="0"/>
              <a:t> </a:t>
            </a:r>
            <a:r>
              <a:rPr lang="en-US" sz="3400" dirty="0" err="1"/>
              <a:t>hingga</a:t>
            </a:r>
            <a:r>
              <a:rPr lang="en-US" sz="3400" dirty="0"/>
              <a:t> </a:t>
            </a:r>
            <a:r>
              <a:rPr lang="en-US" sz="3400" dirty="0" err="1"/>
              <a:t>tempat</a:t>
            </a:r>
            <a:r>
              <a:rPr lang="en-US" sz="3400" dirty="0"/>
              <a:t> </a:t>
            </a:r>
            <a:r>
              <a:rPr lang="en-US" sz="3400" dirty="0" err="1" smtClean="0"/>
              <a:t>pelaksanaan</a:t>
            </a:r>
            <a:r>
              <a:rPr lang="en-US" sz="3400" dirty="0" smtClean="0"/>
              <a:t> </a:t>
            </a:r>
            <a:r>
              <a:rPr lang="en-US" sz="3400" dirty="0" smtClean="0"/>
              <a:t>event </a:t>
            </a:r>
            <a:r>
              <a:rPr lang="en-US" sz="3400" dirty="0" err="1" smtClean="0"/>
              <a:t>sering</a:t>
            </a:r>
            <a:r>
              <a:rPr lang="en-US" sz="3400" dirty="0" err="1" smtClean="0"/>
              <a:t>kali</a:t>
            </a:r>
            <a:r>
              <a:rPr lang="en-US" sz="3400" dirty="0" smtClean="0"/>
              <a:t> </a:t>
            </a:r>
            <a:r>
              <a:rPr lang="en-US" sz="3400" dirty="0" err="1" smtClean="0"/>
              <a:t>kurang</a:t>
            </a:r>
            <a:r>
              <a:rPr lang="en-US" sz="3400" dirty="0" smtClean="0"/>
              <a:t> </a:t>
            </a:r>
            <a:r>
              <a:rPr lang="en-US" sz="3400" dirty="0" err="1" smtClean="0"/>
              <a:t>jelas</a:t>
            </a:r>
            <a:r>
              <a:rPr lang="en-US" sz="3400" dirty="0" smtClean="0"/>
              <a:t>.</a:t>
            </a:r>
            <a:endParaRPr lang="en-GB" sz="3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15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Rumusan</a:t>
            </a:r>
            <a:r>
              <a:rPr lang="en-GB" dirty="0"/>
              <a:t> </a:t>
            </a:r>
            <a:r>
              <a:rPr lang="en-GB" dirty="0" err="1" smtClean="0"/>
              <a:t>Masalah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dirty="0" err="1"/>
              <a:t>Kurangnya</a:t>
            </a:r>
            <a:r>
              <a:rPr lang="en-US" sz="3100" dirty="0"/>
              <a:t> media </a:t>
            </a:r>
            <a:r>
              <a:rPr lang="en-US" sz="3100" dirty="0" err="1"/>
              <a:t>publikasi</a:t>
            </a:r>
            <a:r>
              <a:rPr lang="en-US" sz="3100" dirty="0"/>
              <a:t> </a:t>
            </a:r>
            <a:r>
              <a:rPr lang="en-US" sz="3100" dirty="0" err="1"/>
              <a:t>sebuah</a:t>
            </a:r>
            <a:r>
              <a:rPr lang="en-US" sz="3100" dirty="0"/>
              <a:t> event di IPB.</a:t>
            </a:r>
            <a:endParaRPr lang="en-GB" sz="3100" dirty="0"/>
          </a:p>
          <a:p>
            <a:pPr lvl="0"/>
            <a:r>
              <a:rPr lang="en-US" sz="3100" dirty="0" err="1"/>
              <a:t>Mahasiswa</a:t>
            </a:r>
            <a:r>
              <a:rPr lang="en-US" sz="3100" dirty="0"/>
              <a:t> </a:t>
            </a:r>
            <a:r>
              <a:rPr lang="en-US" sz="3100" dirty="0" err="1"/>
              <a:t>kebingungan</a:t>
            </a:r>
            <a:r>
              <a:rPr lang="en-US" sz="3100" dirty="0"/>
              <a:t> </a:t>
            </a:r>
            <a:r>
              <a:rPr lang="en-US" sz="3100" dirty="0" err="1"/>
              <a:t>mencari</a:t>
            </a:r>
            <a:r>
              <a:rPr lang="en-US" sz="3100" dirty="0"/>
              <a:t> </a:t>
            </a:r>
            <a:r>
              <a:rPr lang="en-US" sz="3100" dirty="0" err="1"/>
              <a:t>tahu</a:t>
            </a:r>
            <a:r>
              <a:rPr lang="en-US" sz="3100" dirty="0"/>
              <a:t> </a:t>
            </a:r>
            <a:r>
              <a:rPr lang="en-US" sz="3100" dirty="0" err="1"/>
              <a:t>tentang</a:t>
            </a:r>
            <a:r>
              <a:rPr lang="en-US" sz="3100" dirty="0"/>
              <a:t> event yang </a:t>
            </a:r>
            <a:r>
              <a:rPr lang="en-US" sz="3100" dirty="0" err="1"/>
              <a:t>akan</a:t>
            </a:r>
            <a:r>
              <a:rPr lang="en-US" sz="3100" dirty="0"/>
              <a:t> </a:t>
            </a:r>
            <a:r>
              <a:rPr lang="en-US" sz="3100" dirty="0" err="1"/>
              <a:t>diselenggarakan</a:t>
            </a:r>
            <a:r>
              <a:rPr lang="en-US" sz="3100" dirty="0"/>
              <a:t> di IPB.</a:t>
            </a:r>
            <a:endParaRPr lang="en-GB" sz="3100" dirty="0"/>
          </a:p>
          <a:p>
            <a:pPr lvl="0"/>
            <a:r>
              <a:rPr lang="en-US" sz="3100" dirty="0" err="1"/>
              <a:t>Penyelenggara</a:t>
            </a:r>
            <a:r>
              <a:rPr lang="en-US" sz="3100" dirty="0"/>
              <a:t> Event </a:t>
            </a:r>
            <a:r>
              <a:rPr lang="en-US" sz="3100" dirty="0" err="1"/>
              <a:t>kurang</a:t>
            </a:r>
            <a:r>
              <a:rPr lang="en-US" sz="3100" dirty="0"/>
              <a:t> </a:t>
            </a:r>
            <a:r>
              <a:rPr lang="en-US" sz="3100" dirty="0" err="1"/>
              <a:t>mengetahui</a:t>
            </a:r>
            <a:r>
              <a:rPr lang="en-US" sz="3100" dirty="0"/>
              <a:t> </a:t>
            </a:r>
            <a:r>
              <a:rPr lang="en-US" sz="3100" dirty="0" err="1"/>
              <a:t>lokasi</a:t>
            </a:r>
            <a:r>
              <a:rPr lang="en-US" sz="3100" dirty="0"/>
              <a:t> yang </a:t>
            </a:r>
            <a:r>
              <a:rPr lang="en-US" sz="3100" dirty="0" err="1"/>
              <a:t>tepat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event yang </a:t>
            </a:r>
            <a:r>
              <a:rPr lang="en-US" sz="3100" dirty="0" err="1"/>
              <a:t>akan</a:t>
            </a:r>
            <a:r>
              <a:rPr lang="en-US" sz="3100" dirty="0"/>
              <a:t> </a:t>
            </a:r>
            <a:r>
              <a:rPr lang="en-US" sz="3100" dirty="0" err="1"/>
              <a:t>mereka</a:t>
            </a:r>
            <a:r>
              <a:rPr lang="en-US" sz="3100" dirty="0"/>
              <a:t> </a:t>
            </a:r>
            <a:r>
              <a:rPr lang="en-US" sz="3100" dirty="0" err="1"/>
              <a:t>adakan</a:t>
            </a:r>
            <a:r>
              <a:rPr lang="en-US" sz="3100" dirty="0"/>
              <a:t>.</a:t>
            </a:r>
            <a:endParaRPr lang="en-GB" sz="3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01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Tujuan dibuatnya Agrievent adalah mewadahi penyelenggara event dalam mempublikasikan eventnya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pas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penyelenggaraannya</a:t>
            </a:r>
            <a:r>
              <a:rPr lang="id-ID" dirty="0"/>
              <a:t>.</a:t>
            </a:r>
            <a:r>
              <a:rPr lang="en-US" dirty="0"/>
              <a:t> Dan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event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di IPB.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event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ikuti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0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Batasan</a:t>
            </a:r>
            <a:r>
              <a:rPr lang="en-GB" dirty="0"/>
              <a:t> </a:t>
            </a:r>
            <a:r>
              <a:rPr lang="en-GB" dirty="0" err="1" smtClean="0"/>
              <a:t>Masalah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3000" dirty="0" smtClean="0"/>
              <a:t>Mahasiswa hanya dapat sekedar melihat event, tidak dapat memesan tiket event tersebut.</a:t>
            </a:r>
            <a:endParaRPr lang="en-GB" sz="3000" dirty="0" smtClean="0"/>
          </a:p>
          <a:p>
            <a:pPr lvl="0"/>
            <a:r>
              <a:rPr lang="id-ID" sz="3000" dirty="0" smtClean="0"/>
              <a:t>Terdapat verifikasi da</a:t>
            </a:r>
            <a:r>
              <a:rPr lang="en-US" sz="3000" dirty="0" err="1" smtClean="0"/>
              <a:t>ri</a:t>
            </a:r>
            <a:r>
              <a:rPr lang="en-US" sz="3000" dirty="0" smtClean="0"/>
              <a:t> admin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menampilkan</a:t>
            </a:r>
            <a:r>
              <a:rPr lang="en-US" sz="3000" dirty="0" smtClean="0"/>
              <a:t> event di website </a:t>
            </a:r>
            <a:r>
              <a:rPr lang="en-US" sz="3000" dirty="0" err="1" smtClean="0"/>
              <a:t>agrievent</a:t>
            </a:r>
            <a:r>
              <a:rPr lang="en-US" sz="3000" dirty="0" smtClean="0"/>
              <a:t> agar </a:t>
            </a:r>
            <a:r>
              <a:rPr lang="en-US" sz="3000" dirty="0" err="1" smtClean="0"/>
              <a:t>informasi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ditampilkan</a:t>
            </a:r>
            <a:r>
              <a:rPr lang="en-US" sz="3000" dirty="0" smtClean="0"/>
              <a:t> </a:t>
            </a:r>
            <a:r>
              <a:rPr lang="en-US" sz="3000" dirty="0" err="1" smtClean="0"/>
              <a:t>dapat</a:t>
            </a:r>
            <a:r>
              <a:rPr lang="en-US" sz="3000" dirty="0" smtClean="0"/>
              <a:t> </a:t>
            </a:r>
            <a:r>
              <a:rPr lang="en-US" sz="3000" dirty="0" err="1" smtClean="0"/>
              <a:t>maksimal</a:t>
            </a:r>
            <a:r>
              <a:rPr lang="en-US" sz="3000" dirty="0" smtClean="0"/>
              <a:t>.</a:t>
            </a:r>
            <a:endParaRPr lang="en-GB" sz="3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3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 smtClean="0"/>
              <a:t>Kerja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034581"/>
          </a:xfrm>
        </p:spPr>
        <p:txBody>
          <a:bodyPr>
            <a:normAutofit lnSpcReduction="10000"/>
          </a:bodyPr>
          <a:lstStyle/>
          <a:p>
            <a:r>
              <a:rPr lang="id-ID" sz="3000" dirty="0"/>
              <a:t>Cara kerja </a:t>
            </a:r>
            <a:r>
              <a:rPr lang="en-GB" sz="3000" dirty="0" smtClean="0"/>
              <a:t>A</a:t>
            </a:r>
            <a:r>
              <a:rPr lang="id-ID" sz="3000" dirty="0" smtClean="0"/>
              <a:t>grievent</a:t>
            </a:r>
            <a:r>
              <a:rPr lang="en-US" sz="3000" dirty="0" smtClean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user </a:t>
            </a:r>
            <a:r>
              <a:rPr lang="en-US" sz="3000" dirty="0" err="1"/>
              <a:t>mendaftarkan</a:t>
            </a:r>
            <a:r>
              <a:rPr lang="en-US" sz="3000" dirty="0"/>
              <a:t> </a:t>
            </a:r>
            <a:r>
              <a:rPr lang="en-US" sz="3000" dirty="0" err="1"/>
              <a:t>diri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err="1" smtClean="0"/>
              <a:t>Jika</a:t>
            </a:r>
            <a:r>
              <a:rPr lang="en-US" sz="3000" dirty="0" smtClean="0"/>
              <a:t> </a:t>
            </a:r>
            <a:r>
              <a:rPr lang="en-US" sz="3000" dirty="0" err="1"/>
              <a:t>sudah</a:t>
            </a:r>
            <a:r>
              <a:rPr lang="en-US" sz="3000" dirty="0"/>
              <a:t> </a:t>
            </a:r>
            <a:r>
              <a:rPr lang="en-US" sz="3000" dirty="0" err="1"/>
              <a:t>terdaftar</a:t>
            </a:r>
            <a:r>
              <a:rPr lang="en-US" sz="3000" dirty="0"/>
              <a:t>, user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memasukkan</a:t>
            </a:r>
            <a:r>
              <a:rPr lang="en-US" sz="3000" dirty="0"/>
              <a:t> event yang </a:t>
            </a:r>
            <a:r>
              <a:rPr lang="en-US" sz="3000" dirty="0" err="1"/>
              <a:t>mereka</a:t>
            </a:r>
            <a:r>
              <a:rPr lang="en-US" sz="3000" dirty="0"/>
              <a:t> </a:t>
            </a:r>
            <a:r>
              <a:rPr lang="en-US" sz="3000" dirty="0" err="1"/>
              <a:t>ingin</a:t>
            </a:r>
            <a:r>
              <a:rPr lang="en-US" sz="3000" dirty="0"/>
              <a:t> </a:t>
            </a:r>
            <a:r>
              <a:rPr lang="en-US" sz="3000" dirty="0" err="1"/>
              <a:t>publikasikan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cara</a:t>
            </a:r>
            <a:r>
              <a:rPr lang="en-US" sz="3000" dirty="0"/>
              <a:t> </a:t>
            </a:r>
            <a:r>
              <a:rPr lang="en-US" sz="3000" dirty="0" err="1"/>
              <a:t>mengisi</a:t>
            </a:r>
            <a:r>
              <a:rPr lang="en-US" sz="3000" dirty="0"/>
              <a:t> form yang </a:t>
            </a:r>
            <a:r>
              <a:rPr lang="en-US" sz="3000" dirty="0" err="1"/>
              <a:t>telah</a:t>
            </a:r>
            <a:r>
              <a:rPr lang="en-US" sz="3000" dirty="0"/>
              <a:t> </a:t>
            </a:r>
            <a:r>
              <a:rPr lang="en-US" sz="3000" dirty="0" err="1"/>
              <a:t>tersedia</a:t>
            </a:r>
            <a:r>
              <a:rPr lang="en-US" sz="3000" dirty="0"/>
              <a:t> di website. </a:t>
            </a:r>
            <a:endParaRPr lang="en-US" sz="3000" dirty="0" smtClean="0"/>
          </a:p>
          <a:p>
            <a:r>
              <a:rPr lang="en-US" sz="3000" dirty="0" err="1" smtClean="0"/>
              <a:t>Selanjutnya</a:t>
            </a:r>
            <a:r>
              <a:rPr lang="en-US" sz="3000" dirty="0" smtClean="0"/>
              <a:t>, user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menunggu</a:t>
            </a:r>
            <a:r>
              <a:rPr lang="en-US" sz="3000" dirty="0"/>
              <a:t> </a:t>
            </a:r>
            <a:r>
              <a:rPr lang="en-US" sz="3000" dirty="0" err="1"/>
              <a:t>persetujuan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admin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langkah</a:t>
            </a:r>
            <a:r>
              <a:rPr lang="en-US" sz="3000" dirty="0"/>
              <a:t> </a:t>
            </a:r>
            <a:r>
              <a:rPr lang="en-US" sz="3000" dirty="0" err="1"/>
              <a:t>verifikasi</a:t>
            </a:r>
            <a:r>
              <a:rPr lang="en-US" sz="3000" dirty="0"/>
              <a:t> </a:t>
            </a:r>
            <a:r>
              <a:rPr lang="en-US" sz="3000" dirty="0" err="1"/>
              <a:t>bahwa</a:t>
            </a:r>
            <a:r>
              <a:rPr lang="en-US" sz="3000" dirty="0"/>
              <a:t> event yang </a:t>
            </a:r>
            <a:r>
              <a:rPr lang="en-US" sz="3000" dirty="0" err="1"/>
              <a:t>berlangsung</a:t>
            </a:r>
            <a:r>
              <a:rPr lang="en-US" sz="3000" dirty="0"/>
              <a:t> </a:t>
            </a:r>
            <a:r>
              <a:rPr lang="en-US" sz="3000" dirty="0" err="1"/>
              <a:t>cocok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di </a:t>
            </a:r>
            <a:r>
              <a:rPr lang="en-US" sz="3000" dirty="0" err="1"/>
              <a:t>publikasikan</a:t>
            </a:r>
            <a:r>
              <a:rPr lang="en-US" sz="3000" dirty="0"/>
              <a:t> </a:t>
            </a:r>
            <a:r>
              <a:rPr lang="en-US" sz="3000" dirty="0" err="1"/>
              <a:t>ke</a:t>
            </a:r>
            <a:r>
              <a:rPr lang="en-US" sz="3000" dirty="0"/>
              <a:t> website</a:t>
            </a:r>
            <a:r>
              <a:rPr lang="en-US" sz="3000" dirty="0" smtClean="0"/>
              <a:t>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57991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138" y="0"/>
            <a:ext cx="9905998" cy="1478570"/>
          </a:xfrm>
        </p:spPr>
        <p:txBody>
          <a:bodyPr/>
          <a:lstStyle/>
          <a:p>
            <a:r>
              <a:rPr lang="en-GB" dirty="0" smtClean="0"/>
              <a:t>ACTIVITIES DIAGRAM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14" y="1478570"/>
            <a:ext cx="3363045" cy="5333266"/>
          </a:xfrm>
        </p:spPr>
      </p:pic>
    </p:spTree>
    <p:extLst>
      <p:ext uri="{BB962C8B-B14F-4D97-AF65-F5344CB8AC3E}">
        <p14:creationId xmlns:p14="http://schemas.microsoft.com/office/powerpoint/2010/main" val="262132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37" y="-38911"/>
            <a:ext cx="9905998" cy="1478570"/>
          </a:xfrm>
        </p:spPr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68" y="954163"/>
            <a:ext cx="4708221" cy="5831209"/>
          </a:xfrm>
        </p:spPr>
      </p:pic>
    </p:spTree>
    <p:extLst>
      <p:ext uri="{BB962C8B-B14F-4D97-AF65-F5344CB8AC3E}">
        <p14:creationId xmlns:p14="http://schemas.microsoft.com/office/powerpoint/2010/main" val="106328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521241"/>
            <a:ext cx="9905998" cy="1478570"/>
          </a:xfrm>
        </p:spPr>
        <p:txBody>
          <a:bodyPr/>
          <a:lstStyle/>
          <a:p>
            <a:r>
              <a:rPr lang="id-ID" dirty="0"/>
              <a:t>Proses </a:t>
            </a:r>
            <a:r>
              <a:rPr lang="id-ID" dirty="0" smtClean="0"/>
              <a:t>Implementasi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900351"/>
              </p:ext>
            </p:extLst>
          </p:nvPr>
        </p:nvGraphicFramePr>
        <p:xfrm>
          <a:off x="1141414" y="2097089"/>
          <a:ext cx="9811932" cy="4546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649">
                  <a:extLst>
                    <a:ext uri="{9D8B030D-6E8A-4147-A177-3AD203B41FA5}">
                      <a16:colId xmlns:a16="http://schemas.microsoft.com/office/drawing/2014/main" val="2185952117"/>
                    </a:ext>
                  </a:extLst>
                </a:gridCol>
                <a:gridCol w="7850399">
                  <a:extLst>
                    <a:ext uri="{9D8B030D-6E8A-4147-A177-3AD203B41FA5}">
                      <a16:colId xmlns:a16="http://schemas.microsoft.com/office/drawing/2014/main" val="1659801386"/>
                    </a:ext>
                  </a:extLst>
                </a:gridCol>
                <a:gridCol w="1353884">
                  <a:extLst>
                    <a:ext uri="{9D8B030D-6E8A-4147-A177-3AD203B41FA5}">
                      <a16:colId xmlns:a16="http://schemas.microsoft.com/office/drawing/2014/main" val="1555671512"/>
                    </a:ext>
                  </a:extLst>
                </a:gridCol>
              </a:tblGrid>
              <a:tr h="433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No.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Modul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Pengguna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283059"/>
                  </a:ext>
                </a:extLst>
              </a:tr>
              <a:tr h="433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1.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User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827930"/>
                  </a:ext>
                </a:extLst>
              </a:tr>
              <a:tr h="433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 Registrasi Event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User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814162"/>
                  </a:ext>
                </a:extLst>
              </a:tr>
              <a:tr h="1732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Contact Us</a:t>
                      </a:r>
                      <a:endParaRPr lang="en-GB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Times New Roman" panose="02020603050405020304" pitchFamily="18" charset="0"/>
                        <a:buChar char="-"/>
                        <a:tabLst>
                          <a:tab pos="45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create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INSERT INTO contact (id, </a:t>
                      </a:r>
                      <a:r>
                        <a:rPr lang="en-GB" sz="1200" dirty="0" err="1">
                          <a:effectLst/>
                        </a:rPr>
                        <a:t>name,email,phone,message</a:t>
                      </a:r>
                      <a:r>
                        <a:rPr lang="en-GB" sz="1200" dirty="0">
                          <a:effectLst/>
                        </a:rPr>
                        <a:t>) VALUE ('','$</a:t>
                      </a:r>
                      <a:r>
                        <a:rPr lang="en-GB" sz="1200" dirty="0" err="1">
                          <a:effectLst/>
                        </a:rPr>
                        <a:t>nama</a:t>
                      </a:r>
                      <a:r>
                        <a:rPr lang="en-GB" sz="1200" dirty="0">
                          <a:effectLst/>
                        </a:rPr>
                        <a:t>','$</a:t>
                      </a:r>
                      <a:r>
                        <a:rPr lang="en-GB" sz="1200" dirty="0" err="1">
                          <a:effectLst/>
                        </a:rPr>
                        <a:t>email','$phone','$message</a:t>
                      </a:r>
                      <a:r>
                        <a:rPr lang="en-GB" sz="1200" dirty="0">
                          <a:effectLst/>
                        </a:rPr>
                        <a:t>')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8915083"/>
                  </a:ext>
                </a:extLst>
              </a:tr>
              <a:tr h="1515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5.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Villagers Login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Times New Roman" panose="02020603050405020304" pitchFamily="18" charset="0"/>
                        <a:buChar char="-"/>
                        <a:tabLst>
                          <a:tab pos="457200" algn="l"/>
                        </a:tabLst>
                      </a:pPr>
                      <a:r>
                        <a:rPr lang="id-ID" sz="1000" u="sng">
                          <a:effectLst/>
                        </a:rPr>
                        <a:t>read: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SELECT * FROM villagers WHERE BINARY email_villager='$email' and BINARY password_villager='$encrypt'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Admin &amp; Villagers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3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4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426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Tw Cen MT</vt:lpstr>
      <vt:lpstr>Circuit</vt:lpstr>
      <vt:lpstr>Agri Event</vt:lpstr>
      <vt:lpstr>Latar Belakang</vt:lpstr>
      <vt:lpstr>Rumusan Masalah</vt:lpstr>
      <vt:lpstr>Tujuan</vt:lpstr>
      <vt:lpstr>Batasan Masalah</vt:lpstr>
      <vt:lpstr>Cara Kerja</vt:lpstr>
      <vt:lpstr>ACTIVITIES DIAGRAM </vt:lpstr>
      <vt:lpstr>Use case diagram</vt:lpstr>
      <vt:lpstr>Proses Implementasi</vt:lpstr>
      <vt:lpstr>PowerPoint Presentation</vt:lpstr>
      <vt:lpstr>PowerPoint Presentation</vt:lpstr>
      <vt:lpstr>PowerPoint Presentation</vt:lpstr>
      <vt:lpstr>PowerPoint Presentation</vt:lpstr>
      <vt:lpstr>Pembagian Kerja dalam Kelompok</vt:lpstr>
      <vt:lpstr>kesimpulan</vt:lpstr>
      <vt:lpstr>Aktivitas kelompok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Zeva Herutomo</dc:creator>
  <cp:lastModifiedBy>Zeva Herutomo</cp:lastModifiedBy>
  <cp:revision>24</cp:revision>
  <dcterms:created xsi:type="dcterms:W3CDTF">2018-06-02T02:28:23Z</dcterms:created>
  <dcterms:modified xsi:type="dcterms:W3CDTF">2018-07-06T03:34:24Z</dcterms:modified>
</cp:coreProperties>
</file>