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8" r:id="rId3"/>
    <p:sldId id="335" r:id="rId4"/>
    <p:sldId id="316" r:id="rId5"/>
    <p:sldId id="317" r:id="rId6"/>
    <p:sldId id="318" r:id="rId7"/>
    <p:sldId id="330" r:id="rId8"/>
    <p:sldId id="336" r:id="rId9"/>
    <p:sldId id="337" r:id="rId10"/>
    <p:sldId id="340" r:id="rId11"/>
    <p:sldId id="319" r:id="rId12"/>
    <p:sldId id="281" r:id="rId13"/>
    <p:sldId id="320" r:id="rId14"/>
    <p:sldId id="341" r:id="rId15"/>
    <p:sldId id="321" r:id="rId16"/>
    <p:sldId id="322" r:id="rId17"/>
    <p:sldId id="324" r:id="rId18"/>
    <p:sldId id="342" r:id="rId19"/>
    <p:sldId id="325" r:id="rId20"/>
    <p:sldId id="327" r:id="rId21"/>
    <p:sldId id="328" r:id="rId22"/>
    <p:sldId id="329" r:id="rId23"/>
    <p:sldId id="331" r:id="rId24"/>
    <p:sldId id="283" r:id="rId25"/>
    <p:sldId id="332" r:id="rId26"/>
    <p:sldId id="343" r:id="rId27"/>
    <p:sldId id="333" r:id="rId28"/>
    <p:sldId id="344" r:id="rId29"/>
    <p:sldId id="334" r:id="rId30"/>
    <p:sldId id="287" r:id="rId31"/>
    <p:sldId id="31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4CBA1B4B-3F98-4709-A92D-4EFC5711CA2E}">
          <p14:sldIdLst>
            <p14:sldId id="256"/>
          </p14:sldIdLst>
        </p14:section>
        <p14:section name="前言" id="{459E030B-3A56-42B3-9FBE-48DE361183D8}">
          <p14:sldIdLst>
            <p14:sldId id="288"/>
            <p14:sldId id="335"/>
            <p14:sldId id="316"/>
            <p14:sldId id="317"/>
          </p14:sldIdLst>
        </p14:section>
        <p14:section name="Spring Data 核心" id="{AB4EBB1F-9FEE-4EE9-80AD-E20EDD641511}">
          <p14:sldIdLst>
            <p14:sldId id="318"/>
            <p14:sldId id="330"/>
            <p14:sldId id="336"/>
            <p14:sldId id="337"/>
            <p14:sldId id="340"/>
            <p14:sldId id="319"/>
          </p14:sldIdLst>
        </p14:section>
        <p14:section name="Spring Data JPA" id="{688E0E27-5D56-4B7B-85CA-AC66ED93BD60}">
          <p14:sldIdLst>
            <p14:sldId id="281"/>
            <p14:sldId id="320"/>
            <p14:sldId id="341"/>
            <p14:sldId id="321"/>
          </p14:sldIdLst>
        </p14:section>
        <p14:section name="Spring Data MongoDB" id="{C41D7C35-E815-45D1-B7A3-46F62AC45DC9}">
          <p14:sldIdLst>
            <p14:sldId id="322"/>
            <p14:sldId id="324"/>
            <p14:sldId id="342"/>
          </p14:sldIdLst>
        </p14:section>
        <p14:section name="Spring Data Hadoop" id="{DAA6F6FC-236F-4249-B039-C85FC56D51E0}">
          <p14:sldIdLst>
            <p14:sldId id="325"/>
            <p14:sldId id="327"/>
          </p14:sldIdLst>
        </p14:section>
        <p14:section name="Spring Data Solr" id="{152D4025-38DB-47BB-88B7-AC7D39ECE826}">
          <p14:sldIdLst>
            <p14:sldId id="328"/>
            <p14:sldId id="329"/>
          </p14:sldIdLst>
        </p14:section>
        <p14:section name="扩展讨论" id="{81D99F89-6605-466F-A51B-2ADE8DBB46B9}">
          <p14:sldIdLst>
            <p14:sldId id="331"/>
            <p14:sldId id="283"/>
            <p14:sldId id="332"/>
            <p14:sldId id="343"/>
            <p14:sldId id="333"/>
            <p14:sldId id="344"/>
            <p14:sldId id="334"/>
          </p14:sldIdLst>
        </p14:section>
        <p14:section name="附" id="{4759EE46-D971-4EED-9324-659ED8A1E5C6}">
          <p14:sldIdLst>
            <p14:sldId id="28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3" autoAdjust="0"/>
  </p:normalViewPr>
  <p:slideViewPr>
    <p:cSldViewPr>
      <p:cViewPr varScale="1">
        <p:scale>
          <a:sx n="64" d="100"/>
          <a:sy n="64" d="100"/>
        </p:scale>
        <p:origin x="7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DC5BB-BE1D-4442-B327-1E675A504CB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7622CB9-415F-48D5-8335-22B22C7F530B}">
      <dgm:prSet phldrT="[文本]"/>
      <dgm:spPr/>
      <dgm:t>
        <a:bodyPr/>
        <a:lstStyle/>
        <a:p>
          <a:r>
            <a:rPr lang="en-US" altLang="zh-CN" dirty="0" smtClean="0"/>
            <a:t>JDBC</a:t>
          </a:r>
          <a:endParaRPr lang="zh-CN" altLang="en-US" dirty="0"/>
        </a:p>
      </dgm:t>
    </dgm:pt>
    <dgm:pt modelId="{974C4B13-928A-4999-BAC7-7D549FFE209F}" type="parTrans" cxnId="{BD1AFABA-4B9C-4595-8C1F-468DCC76F214}">
      <dgm:prSet/>
      <dgm:spPr/>
      <dgm:t>
        <a:bodyPr/>
        <a:lstStyle/>
        <a:p>
          <a:endParaRPr lang="zh-CN" altLang="en-US"/>
        </a:p>
      </dgm:t>
    </dgm:pt>
    <dgm:pt modelId="{07992174-C7E8-4878-948D-194522D72CE7}" type="sibTrans" cxnId="{BD1AFABA-4B9C-4595-8C1F-468DCC76F214}">
      <dgm:prSet/>
      <dgm:spPr/>
      <dgm:t>
        <a:bodyPr/>
        <a:lstStyle/>
        <a:p>
          <a:endParaRPr lang="zh-CN" altLang="en-US"/>
        </a:p>
      </dgm:t>
    </dgm:pt>
    <dgm:pt modelId="{B4EB8890-A654-4D2B-9F14-06AFA41AE4DD}">
      <dgm:prSet phldrT="[文本]"/>
      <dgm:spPr/>
      <dgm:t>
        <a:bodyPr/>
        <a:lstStyle/>
        <a:p>
          <a:r>
            <a:rPr lang="en-US" altLang="zh-CN" b="0" dirty="0" smtClean="0"/>
            <a:t>Entity EJB</a:t>
          </a:r>
          <a:r>
            <a:rPr lang="zh-CN" altLang="en-US" b="0" dirty="0" smtClean="0"/>
            <a:t>（</a:t>
          </a:r>
          <a:r>
            <a:rPr lang="en-US" altLang="zh-CN" b="0" dirty="0" smtClean="0"/>
            <a:t>&lt;=2.0</a:t>
          </a:r>
          <a:r>
            <a:rPr lang="zh-CN" altLang="en-US" b="0" dirty="0" smtClean="0"/>
            <a:t>）</a:t>
          </a:r>
          <a:r>
            <a:rPr lang="en-US" altLang="zh-CN" b="0" dirty="0" smtClean="0"/>
            <a:t> </a:t>
          </a:r>
          <a:endParaRPr lang="zh-CN" altLang="en-US" b="0" dirty="0"/>
        </a:p>
      </dgm:t>
    </dgm:pt>
    <dgm:pt modelId="{3604D787-C386-44BE-8208-D5B1DDABC58F}" type="parTrans" cxnId="{22B4CDDA-6157-4C87-B8DD-FE3E60946942}">
      <dgm:prSet/>
      <dgm:spPr/>
      <dgm:t>
        <a:bodyPr/>
        <a:lstStyle/>
        <a:p>
          <a:endParaRPr lang="zh-CN" altLang="en-US"/>
        </a:p>
      </dgm:t>
    </dgm:pt>
    <dgm:pt modelId="{83867213-88EA-4705-92CC-71863E50C190}" type="sibTrans" cxnId="{22B4CDDA-6157-4C87-B8DD-FE3E60946942}">
      <dgm:prSet/>
      <dgm:spPr/>
      <dgm:t>
        <a:bodyPr/>
        <a:lstStyle/>
        <a:p>
          <a:endParaRPr lang="zh-CN" altLang="en-US"/>
        </a:p>
      </dgm:t>
    </dgm:pt>
    <dgm:pt modelId="{C2E3FB60-0C62-4BF8-9EC7-84580D7F1AC1}">
      <dgm:prSet phldrT="[文本]"/>
      <dgm:spPr/>
      <dgm:t>
        <a:bodyPr/>
        <a:lstStyle/>
        <a:p>
          <a:r>
            <a:rPr lang="en-US" dirty="0" smtClean="0"/>
            <a:t>Based </a:t>
          </a:r>
          <a:r>
            <a:rPr lang="en-US" altLang="zh-CN" dirty="0" smtClean="0"/>
            <a:t>POJO</a:t>
          </a:r>
        </a:p>
      </dgm:t>
    </dgm:pt>
    <dgm:pt modelId="{C2800FB2-763C-486A-AD42-B013FF44FB80}" type="parTrans" cxnId="{D78E3E52-C47E-4E23-81C8-D9B6879FA857}">
      <dgm:prSet/>
      <dgm:spPr/>
      <dgm:t>
        <a:bodyPr/>
        <a:lstStyle/>
        <a:p>
          <a:endParaRPr lang="zh-CN" altLang="en-US"/>
        </a:p>
      </dgm:t>
    </dgm:pt>
    <dgm:pt modelId="{8B4D5E38-D725-4788-96BE-C486B89E44B1}" type="sibTrans" cxnId="{D78E3E52-C47E-4E23-81C8-D9B6879FA857}">
      <dgm:prSet/>
      <dgm:spPr/>
      <dgm:t>
        <a:bodyPr/>
        <a:lstStyle/>
        <a:p>
          <a:endParaRPr lang="zh-CN" altLang="en-US"/>
        </a:p>
      </dgm:t>
    </dgm:pt>
    <dgm:pt modelId="{37C4311F-CA4E-4B08-8029-E3BAFDF85FA7}">
      <dgm:prSet phldrT="[文本]"/>
      <dgm:spPr/>
      <dgm:t>
        <a:bodyPr/>
        <a:lstStyle/>
        <a:p>
          <a:r>
            <a:rPr lang="en-US" altLang="zh-CN" dirty="0" smtClean="0"/>
            <a:t>JPA</a:t>
          </a:r>
          <a:endParaRPr lang="zh-CN" altLang="en-US" dirty="0"/>
        </a:p>
      </dgm:t>
    </dgm:pt>
    <dgm:pt modelId="{89E49E2D-D78E-44AF-A41F-B168C2BD9282}" type="parTrans" cxnId="{08A62D9F-1AEF-49EF-9D53-01AA1A9826C0}">
      <dgm:prSet/>
      <dgm:spPr/>
      <dgm:t>
        <a:bodyPr/>
        <a:lstStyle/>
        <a:p>
          <a:endParaRPr lang="zh-CN" altLang="en-US"/>
        </a:p>
      </dgm:t>
    </dgm:pt>
    <dgm:pt modelId="{E7D23CF3-C315-4A59-BB53-47113C5A163C}" type="sibTrans" cxnId="{08A62D9F-1AEF-49EF-9D53-01AA1A9826C0}">
      <dgm:prSet/>
      <dgm:spPr/>
      <dgm:t>
        <a:bodyPr/>
        <a:lstStyle/>
        <a:p>
          <a:endParaRPr lang="zh-CN" altLang="en-US"/>
        </a:p>
      </dgm:t>
    </dgm:pt>
    <dgm:pt modelId="{052A8923-D909-4E1E-9742-942B90E1019D}" type="pres">
      <dgm:prSet presAssocID="{130DC5BB-BE1D-4442-B327-1E675A504CB2}" presName="Name0" presStyleCnt="0">
        <dgm:presLayoutVars>
          <dgm:dir/>
          <dgm:resizeHandles val="exact"/>
        </dgm:presLayoutVars>
      </dgm:prSet>
      <dgm:spPr/>
    </dgm:pt>
    <dgm:pt modelId="{B77B9E4B-D537-4ACF-9E35-2ADEA16C5AD8}" type="pres">
      <dgm:prSet presAssocID="{37622CB9-415F-48D5-8335-22B22C7F53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59CD63-9ECC-4C56-9746-0B180BA6EC14}" type="pres">
      <dgm:prSet presAssocID="{07992174-C7E8-4878-948D-194522D72CE7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4E390EB-6C4C-4E42-B567-327DE43C6DB2}" type="pres">
      <dgm:prSet presAssocID="{07992174-C7E8-4878-948D-194522D72CE7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699A536-3B53-40F1-9129-E19ED13AACFA}" type="pres">
      <dgm:prSet presAssocID="{B4EB8890-A654-4D2B-9F14-06AFA41AE4D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A9A11-909F-41B1-B43A-CF749B4708A4}" type="pres">
      <dgm:prSet presAssocID="{83867213-88EA-4705-92CC-71863E50C19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FB00081-008D-4241-BF94-4A99847ABC11}" type="pres">
      <dgm:prSet presAssocID="{83867213-88EA-4705-92CC-71863E50C19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CC66F62-C6D1-4DFA-BA11-E7A41478F19E}" type="pres">
      <dgm:prSet presAssocID="{C2E3FB60-0C62-4BF8-9EC7-84580D7F1A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9DED2F-9EE4-4241-88CC-D9C880877A7E}" type="pres">
      <dgm:prSet presAssocID="{8B4D5E38-D725-4788-96BE-C486B89E44B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58004E0-926F-419D-9770-4A7FA2101F8C}" type="pres">
      <dgm:prSet presAssocID="{8B4D5E38-D725-4788-96BE-C486B89E44B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99F3E3B-289A-4683-AE4B-5D3E01575A0C}" type="pres">
      <dgm:prSet presAssocID="{37C4311F-CA4E-4B08-8029-E3BAFDF85FA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A62D9F-1AEF-49EF-9D53-01AA1A9826C0}" srcId="{130DC5BB-BE1D-4442-B327-1E675A504CB2}" destId="{37C4311F-CA4E-4B08-8029-E3BAFDF85FA7}" srcOrd="3" destOrd="0" parTransId="{89E49E2D-D78E-44AF-A41F-B168C2BD9282}" sibTransId="{E7D23CF3-C315-4A59-BB53-47113C5A163C}"/>
    <dgm:cxn modelId="{A5C4B170-0A8C-41FF-987F-6C1D23E97BEC}" type="presOf" srcId="{130DC5BB-BE1D-4442-B327-1E675A504CB2}" destId="{052A8923-D909-4E1E-9742-942B90E1019D}" srcOrd="0" destOrd="0" presId="urn:microsoft.com/office/officeart/2005/8/layout/process1"/>
    <dgm:cxn modelId="{BD1AFABA-4B9C-4595-8C1F-468DCC76F214}" srcId="{130DC5BB-BE1D-4442-B327-1E675A504CB2}" destId="{37622CB9-415F-48D5-8335-22B22C7F530B}" srcOrd="0" destOrd="0" parTransId="{974C4B13-928A-4999-BAC7-7D549FFE209F}" sibTransId="{07992174-C7E8-4878-948D-194522D72CE7}"/>
    <dgm:cxn modelId="{259DB536-81A6-4D1D-8E15-9A52681E2AC1}" type="presOf" srcId="{B4EB8890-A654-4D2B-9F14-06AFA41AE4DD}" destId="{D699A536-3B53-40F1-9129-E19ED13AACFA}" srcOrd="0" destOrd="0" presId="urn:microsoft.com/office/officeart/2005/8/layout/process1"/>
    <dgm:cxn modelId="{5D198AFB-D5E0-49D7-9986-5B3DBFBCA6F9}" type="presOf" srcId="{8B4D5E38-D725-4788-96BE-C486B89E44B1}" destId="{C58004E0-926F-419D-9770-4A7FA2101F8C}" srcOrd="1" destOrd="0" presId="urn:microsoft.com/office/officeart/2005/8/layout/process1"/>
    <dgm:cxn modelId="{E4DE7FFB-ABDD-4C40-912B-F18B59E7FF52}" type="presOf" srcId="{83867213-88EA-4705-92CC-71863E50C190}" destId="{5BDA9A11-909F-41B1-B43A-CF749B4708A4}" srcOrd="0" destOrd="0" presId="urn:microsoft.com/office/officeart/2005/8/layout/process1"/>
    <dgm:cxn modelId="{88F21138-FB34-43F2-BAC9-81C94E43CA89}" type="presOf" srcId="{07992174-C7E8-4878-948D-194522D72CE7}" destId="{A4E390EB-6C4C-4E42-B567-327DE43C6DB2}" srcOrd="1" destOrd="0" presId="urn:microsoft.com/office/officeart/2005/8/layout/process1"/>
    <dgm:cxn modelId="{D04547DF-F7C8-4C9D-A4B0-69E5B6E2B162}" type="presOf" srcId="{37C4311F-CA4E-4B08-8029-E3BAFDF85FA7}" destId="{F99F3E3B-289A-4683-AE4B-5D3E01575A0C}" srcOrd="0" destOrd="0" presId="urn:microsoft.com/office/officeart/2005/8/layout/process1"/>
    <dgm:cxn modelId="{EDD1922F-B2F8-4544-8BC8-436EB5AF113C}" type="presOf" srcId="{07992174-C7E8-4878-948D-194522D72CE7}" destId="{B559CD63-9ECC-4C56-9746-0B180BA6EC14}" srcOrd="0" destOrd="0" presId="urn:microsoft.com/office/officeart/2005/8/layout/process1"/>
    <dgm:cxn modelId="{084A9F8B-68D5-4463-9B6E-AC452066A8C9}" type="presOf" srcId="{8B4D5E38-D725-4788-96BE-C486B89E44B1}" destId="{9C9DED2F-9EE4-4241-88CC-D9C880877A7E}" srcOrd="0" destOrd="0" presId="urn:microsoft.com/office/officeart/2005/8/layout/process1"/>
    <dgm:cxn modelId="{22B4CDDA-6157-4C87-B8DD-FE3E60946942}" srcId="{130DC5BB-BE1D-4442-B327-1E675A504CB2}" destId="{B4EB8890-A654-4D2B-9F14-06AFA41AE4DD}" srcOrd="1" destOrd="0" parTransId="{3604D787-C386-44BE-8208-D5B1DDABC58F}" sibTransId="{83867213-88EA-4705-92CC-71863E50C190}"/>
    <dgm:cxn modelId="{033B9C13-1E12-4BCD-AB8B-FCF4C72D800E}" type="presOf" srcId="{C2E3FB60-0C62-4BF8-9EC7-84580D7F1AC1}" destId="{5CC66F62-C6D1-4DFA-BA11-E7A41478F19E}" srcOrd="0" destOrd="0" presId="urn:microsoft.com/office/officeart/2005/8/layout/process1"/>
    <dgm:cxn modelId="{D78E3E52-C47E-4E23-81C8-D9B6879FA857}" srcId="{130DC5BB-BE1D-4442-B327-1E675A504CB2}" destId="{C2E3FB60-0C62-4BF8-9EC7-84580D7F1AC1}" srcOrd="2" destOrd="0" parTransId="{C2800FB2-763C-486A-AD42-B013FF44FB80}" sibTransId="{8B4D5E38-D725-4788-96BE-C486B89E44B1}"/>
    <dgm:cxn modelId="{C85BEF7C-7A14-4EDE-B2B4-F049F0869F14}" type="presOf" srcId="{83867213-88EA-4705-92CC-71863E50C190}" destId="{AFB00081-008D-4241-BF94-4A99847ABC11}" srcOrd="1" destOrd="0" presId="urn:microsoft.com/office/officeart/2005/8/layout/process1"/>
    <dgm:cxn modelId="{DC7F6D14-D2F6-472E-9253-1EC433A2829A}" type="presOf" srcId="{37622CB9-415F-48D5-8335-22B22C7F530B}" destId="{B77B9E4B-D537-4ACF-9E35-2ADEA16C5AD8}" srcOrd="0" destOrd="0" presId="urn:microsoft.com/office/officeart/2005/8/layout/process1"/>
    <dgm:cxn modelId="{D0A49E3A-C95E-466E-A0C4-D7E085CFCE82}" type="presParOf" srcId="{052A8923-D909-4E1E-9742-942B90E1019D}" destId="{B77B9E4B-D537-4ACF-9E35-2ADEA16C5AD8}" srcOrd="0" destOrd="0" presId="urn:microsoft.com/office/officeart/2005/8/layout/process1"/>
    <dgm:cxn modelId="{4C21B8E8-D4FA-4C24-BD92-63B2E95ADA78}" type="presParOf" srcId="{052A8923-D909-4E1E-9742-942B90E1019D}" destId="{B559CD63-9ECC-4C56-9746-0B180BA6EC14}" srcOrd="1" destOrd="0" presId="urn:microsoft.com/office/officeart/2005/8/layout/process1"/>
    <dgm:cxn modelId="{1BA606C4-83B0-4F02-8498-78694DFED0CC}" type="presParOf" srcId="{B559CD63-9ECC-4C56-9746-0B180BA6EC14}" destId="{A4E390EB-6C4C-4E42-B567-327DE43C6DB2}" srcOrd="0" destOrd="0" presId="urn:microsoft.com/office/officeart/2005/8/layout/process1"/>
    <dgm:cxn modelId="{5C380B16-8D06-490C-8B40-5E8AD442488F}" type="presParOf" srcId="{052A8923-D909-4E1E-9742-942B90E1019D}" destId="{D699A536-3B53-40F1-9129-E19ED13AACFA}" srcOrd="2" destOrd="0" presId="urn:microsoft.com/office/officeart/2005/8/layout/process1"/>
    <dgm:cxn modelId="{5AAEC573-D6EB-4DE4-BA8A-08BD2D80EB8F}" type="presParOf" srcId="{052A8923-D909-4E1E-9742-942B90E1019D}" destId="{5BDA9A11-909F-41B1-B43A-CF749B4708A4}" srcOrd="3" destOrd="0" presId="urn:microsoft.com/office/officeart/2005/8/layout/process1"/>
    <dgm:cxn modelId="{441D963F-00DA-45F3-BB26-282A6661979B}" type="presParOf" srcId="{5BDA9A11-909F-41B1-B43A-CF749B4708A4}" destId="{AFB00081-008D-4241-BF94-4A99847ABC11}" srcOrd="0" destOrd="0" presId="urn:microsoft.com/office/officeart/2005/8/layout/process1"/>
    <dgm:cxn modelId="{D168333C-9964-46C4-AFF1-54BE705AA705}" type="presParOf" srcId="{052A8923-D909-4E1E-9742-942B90E1019D}" destId="{5CC66F62-C6D1-4DFA-BA11-E7A41478F19E}" srcOrd="4" destOrd="0" presId="urn:microsoft.com/office/officeart/2005/8/layout/process1"/>
    <dgm:cxn modelId="{8011FDD9-A365-4001-BE61-D1466A19516E}" type="presParOf" srcId="{052A8923-D909-4E1E-9742-942B90E1019D}" destId="{9C9DED2F-9EE4-4241-88CC-D9C880877A7E}" srcOrd="5" destOrd="0" presId="urn:microsoft.com/office/officeart/2005/8/layout/process1"/>
    <dgm:cxn modelId="{6B132585-ACC4-4376-BAC9-242162C69223}" type="presParOf" srcId="{9C9DED2F-9EE4-4241-88CC-D9C880877A7E}" destId="{C58004E0-926F-419D-9770-4A7FA2101F8C}" srcOrd="0" destOrd="0" presId="urn:microsoft.com/office/officeart/2005/8/layout/process1"/>
    <dgm:cxn modelId="{73D87474-4251-4C6B-96D7-218E01151D86}" type="presParOf" srcId="{052A8923-D909-4E1E-9742-942B90E1019D}" destId="{F99F3E3B-289A-4683-AE4B-5D3E01575A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E0609-847C-4EE1-9158-956EE8D99DAB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13D7D4D-AE77-493D-9993-78906DC971C9}">
      <dgm:prSet phldrT="[文本]"/>
      <dgm:spPr/>
      <dgm:t>
        <a:bodyPr/>
        <a:lstStyle/>
        <a:p>
          <a:r>
            <a:rPr lang="en-US" altLang="zh-CN" dirty="0" smtClean="0"/>
            <a:t>JPA</a:t>
          </a:r>
          <a:endParaRPr lang="zh-CN" altLang="en-US" dirty="0"/>
        </a:p>
      </dgm:t>
    </dgm:pt>
    <dgm:pt modelId="{6E5A5501-D6D6-46B4-B9DE-A49A56587BF9}" type="parTrans" cxnId="{CBD5F938-E69E-41BF-A449-51F6A96DD06E}">
      <dgm:prSet/>
      <dgm:spPr/>
      <dgm:t>
        <a:bodyPr/>
        <a:lstStyle/>
        <a:p>
          <a:endParaRPr lang="zh-CN" altLang="en-US"/>
        </a:p>
      </dgm:t>
    </dgm:pt>
    <dgm:pt modelId="{24F7C6F7-BCD6-43DD-8AEF-B70DDA0525AE}" type="sibTrans" cxnId="{CBD5F938-E69E-41BF-A449-51F6A96DD06E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BD71844-BFD3-46F0-B125-7D3267F5F5F9}">
      <dgm:prSet phldrT="[文本]"/>
      <dgm:spPr/>
      <dgm:t>
        <a:bodyPr/>
        <a:lstStyle/>
        <a:p>
          <a:r>
            <a:rPr lang="en-US" altLang="zh-CN" dirty="0" err="1" smtClean="0"/>
            <a:t>MongoDB</a:t>
          </a:r>
          <a:endParaRPr lang="zh-CN" altLang="en-US" dirty="0"/>
        </a:p>
      </dgm:t>
    </dgm:pt>
    <dgm:pt modelId="{42785DC0-7194-4AB4-A3D1-ECD0EE762C29}" type="parTrans" cxnId="{8541E35F-A641-43E7-A5F7-F7601CA6209B}">
      <dgm:prSet/>
      <dgm:spPr/>
      <dgm:t>
        <a:bodyPr/>
        <a:lstStyle/>
        <a:p>
          <a:endParaRPr lang="zh-CN" altLang="en-US"/>
        </a:p>
      </dgm:t>
    </dgm:pt>
    <dgm:pt modelId="{6603B7C0-D250-497B-87ED-FAF3258913EB}" type="sibTrans" cxnId="{8541E35F-A641-43E7-A5F7-F7601CA6209B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31D80FA-19F8-44D8-BCD4-1DAD59927A55}">
      <dgm:prSet phldrT="[文本]"/>
      <dgm:spPr/>
      <dgm:t>
        <a:bodyPr/>
        <a:lstStyle/>
        <a:p>
          <a:r>
            <a:rPr lang="en-US" altLang="zh-CN" dirty="0" smtClean="0"/>
            <a:t>Neo4J</a:t>
          </a:r>
          <a:endParaRPr lang="zh-CN" altLang="en-US" dirty="0"/>
        </a:p>
      </dgm:t>
    </dgm:pt>
    <dgm:pt modelId="{A5C12DE1-154E-4AD4-A121-8407B4E55C42}" type="parTrans" cxnId="{F3831319-6ADC-47C3-9FBA-5678310BA9DC}">
      <dgm:prSet/>
      <dgm:spPr/>
      <dgm:t>
        <a:bodyPr/>
        <a:lstStyle/>
        <a:p>
          <a:endParaRPr lang="zh-CN" altLang="en-US"/>
        </a:p>
      </dgm:t>
    </dgm:pt>
    <dgm:pt modelId="{BD1DFAE1-7394-4546-B04D-8BD427EA1767}" type="sibTrans" cxnId="{F3831319-6ADC-47C3-9FBA-5678310BA9DC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3BEFDD1-3B77-4C1E-9854-7508E071644E}">
      <dgm:prSet phldrT="[文本]"/>
      <dgm:spPr/>
      <dgm:t>
        <a:bodyPr/>
        <a:lstStyle/>
        <a:p>
          <a:r>
            <a:rPr lang="en-US" altLang="zh-CN" dirty="0" err="1" smtClean="0"/>
            <a:t>Hadoop</a:t>
          </a:r>
          <a:endParaRPr lang="zh-CN" altLang="en-US" dirty="0"/>
        </a:p>
      </dgm:t>
    </dgm:pt>
    <dgm:pt modelId="{2473A93A-6E66-4CB2-B3FE-AD1932542C39}" type="parTrans" cxnId="{FB007FEF-5756-489E-9367-3746CD2EB7AB}">
      <dgm:prSet/>
      <dgm:spPr/>
      <dgm:t>
        <a:bodyPr/>
        <a:lstStyle/>
        <a:p>
          <a:endParaRPr lang="zh-CN" altLang="en-US"/>
        </a:p>
      </dgm:t>
    </dgm:pt>
    <dgm:pt modelId="{D39EE416-201A-47AC-8411-42006BC840B6}" type="sibTrans" cxnId="{FB007FEF-5756-489E-9367-3746CD2EB7AB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0479C0D-66E5-4A7E-820A-B3F8AAE10C53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endParaRPr lang="zh-CN" altLang="en-US" dirty="0"/>
        </a:p>
      </dgm:t>
    </dgm:pt>
    <dgm:pt modelId="{3DCDD27F-69C9-4794-ACCD-43CFB599BA7B}" type="parTrans" cxnId="{B261E619-610A-421F-AAFE-F37BB0EB17F2}">
      <dgm:prSet/>
      <dgm:spPr/>
      <dgm:t>
        <a:bodyPr/>
        <a:lstStyle/>
        <a:p>
          <a:endParaRPr lang="zh-CN" altLang="en-US"/>
        </a:p>
      </dgm:t>
    </dgm:pt>
    <dgm:pt modelId="{1753BB5A-C1D7-476D-9A54-E1B9654A2465}" type="sibTrans" cxnId="{B261E619-610A-421F-AAFE-F37BB0EB17F2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6322456-855C-4F3E-BCFD-4DB125747A02}">
      <dgm:prSet phldrT="[文本]"/>
      <dgm:spPr/>
      <dgm:t>
        <a:bodyPr/>
        <a:lstStyle/>
        <a:p>
          <a:r>
            <a:rPr lang="en-US" altLang="zh-CN" dirty="0" err="1" smtClean="0"/>
            <a:t>Solr</a:t>
          </a:r>
          <a:endParaRPr lang="zh-CN" altLang="en-US" dirty="0"/>
        </a:p>
      </dgm:t>
    </dgm:pt>
    <dgm:pt modelId="{692B7CB3-1A1B-4A76-8973-72C56C15FFD7}" type="parTrans" cxnId="{915E4F03-6BCE-4622-8D21-7C814348C40E}">
      <dgm:prSet/>
      <dgm:spPr/>
      <dgm:t>
        <a:bodyPr/>
        <a:lstStyle/>
        <a:p>
          <a:endParaRPr lang="zh-CN" altLang="en-US"/>
        </a:p>
      </dgm:t>
    </dgm:pt>
    <dgm:pt modelId="{8E9D706A-A693-4F27-B4C9-CE076D7669A2}" type="sibTrans" cxnId="{915E4F03-6BCE-4622-8D21-7C814348C40E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EBC7498-DDF8-4981-B342-51CE585B7C7F}">
      <dgm:prSet phldrT="[文本]"/>
      <dgm:spPr/>
      <dgm:t>
        <a:bodyPr/>
        <a:lstStyle/>
        <a:p>
          <a:r>
            <a:rPr lang="en-US" altLang="zh-CN" dirty="0" smtClean="0"/>
            <a:t>Rest</a:t>
          </a:r>
          <a:endParaRPr lang="zh-CN" altLang="en-US" dirty="0"/>
        </a:p>
      </dgm:t>
    </dgm:pt>
    <dgm:pt modelId="{3016355D-EEA3-4E33-BE9B-2DDCAD76B0FF}" type="parTrans" cxnId="{DE03851A-DE63-49D3-947E-04E79C5CD561}">
      <dgm:prSet/>
      <dgm:spPr/>
      <dgm:t>
        <a:bodyPr/>
        <a:lstStyle/>
        <a:p>
          <a:endParaRPr lang="zh-CN" altLang="en-US"/>
        </a:p>
      </dgm:t>
    </dgm:pt>
    <dgm:pt modelId="{4AAD8754-4CD4-48E1-BDFB-4643D4918B3A}" type="sibTrans" cxnId="{DE03851A-DE63-49D3-947E-04E79C5CD561}">
      <dgm:prSet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6F3F5CA-B3B0-4657-A1E7-04C0A1D2C701}">
      <dgm:prSet phldrT="[文本]"/>
      <dgm:spPr/>
      <dgm:t>
        <a:bodyPr/>
        <a:lstStyle/>
        <a:p>
          <a:r>
            <a:rPr lang="en-US" altLang="zh-CN" dirty="0" smtClean="0"/>
            <a:t> </a:t>
          </a:r>
          <a:r>
            <a:rPr lang="en-US" dirty="0" smtClean="0"/>
            <a:t>JDBC Extensions</a:t>
          </a:r>
          <a:endParaRPr lang="zh-CN" altLang="en-US" dirty="0"/>
        </a:p>
      </dgm:t>
    </dgm:pt>
    <dgm:pt modelId="{27E72CE1-E6A4-4438-9D45-6296E69C3055}" type="parTrans" cxnId="{55CFEC19-1A4D-4AF6-A0F0-464812363F20}">
      <dgm:prSet/>
      <dgm:spPr/>
      <dgm:t>
        <a:bodyPr/>
        <a:lstStyle/>
        <a:p>
          <a:endParaRPr lang="zh-CN" altLang="en-US"/>
        </a:p>
      </dgm:t>
    </dgm:pt>
    <dgm:pt modelId="{C8A0993F-7395-45B4-A3B4-D1911787AB6D}" type="sibTrans" cxnId="{55CFEC19-1A4D-4AF6-A0F0-464812363F20}">
      <dgm:prSet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2E4B448-4021-4AF5-A92D-595CC3CBFF06}">
      <dgm:prSet phldrT="[文本]"/>
      <dgm:spPr/>
      <dgm:t>
        <a:bodyPr/>
        <a:lstStyle/>
        <a:p>
          <a:r>
            <a:rPr lang="en-US" altLang="zh-CN" dirty="0" err="1" smtClean="0"/>
            <a:t>E</a:t>
          </a:r>
          <a:r>
            <a:rPr lang="en-US" altLang="en-US" dirty="0" err="1" smtClean="0"/>
            <a:t>lasticsearch</a:t>
          </a:r>
          <a:endParaRPr lang="zh-CN" altLang="en-US" dirty="0"/>
        </a:p>
      </dgm:t>
    </dgm:pt>
    <dgm:pt modelId="{B850B9B6-34A1-4C0C-803D-69D36107017E}" type="parTrans" cxnId="{53BB1C4D-F532-4A38-BD5E-5EE7E2E956D1}">
      <dgm:prSet/>
      <dgm:spPr/>
      <dgm:t>
        <a:bodyPr/>
        <a:lstStyle/>
        <a:p>
          <a:endParaRPr lang="zh-CN" altLang="en-US"/>
        </a:p>
      </dgm:t>
    </dgm:pt>
    <dgm:pt modelId="{E369D781-8873-47F5-8B8C-FC52592FA934}" type="sibTrans" cxnId="{53BB1C4D-F532-4A38-BD5E-5EE7E2E956D1}">
      <dgm:prSet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CCF377B-4ED9-4C11-84C3-C7F9A9547993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60D974FE-1879-44EE-8A73-CAFBBDB015E8}" type="parTrans" cxnId="{EA106A66-331C-477D-8D8C-0DF893DAF8F5}">
      <dgm:prSet/>
      <dgm:spPr/>
      <dgm:t>
        <a:bodyPr/>
        <a:lstStyle/>
        <a:p>
          <a:endParaRPr lang="zh-CN" altLang="en-US"/>
        </a:p>
      </dgm:t>
    </dgm:pt>
    <dgm:pt modelId="{12D49E8D-9F53-4844-A7CA-7423E7DA9FB8}" type="sibTrans" cxnId="{EA106A66-331C-477D-8D8C-0DF893DAF8F5}">
      <dgm:prSet/>
      <dgm:spPr/>
      <dgm:t>
        <a:bodyPr/>
        <a:lstStyle/>
        <a:p>
          <a:endParaRPr lang="zh-CN" altLang="en-US"/>
        </a:p>
      </dgm:t>
    </dgm:pt>
    <dgm:pt modelId="{E4AD7826-8C2A-4343-A389-12FF53FAACDD}" type="pres">
      <dgm:prSet presAssocID="{6C4E0609-847C-4EE1-9158-956EE8D99DAB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39CCD371-8D09-4D75-8C99-D9A0EB2281DF}" type="pres">
      <dgm:prSet presAssocID="{513D7D4D-AE77-493D-9993-78906DC971C9}" presName="text1" presStyleCnt="0"/>
      <dgm:spPr/>
    </dgm:pt>
    <dgm:pt modelId="{14997BF4-829E-42BC-AEAF-8A65B0B25A06}" type="pres">
      <dgm:prSet presAssocID="{513D7D4D-AE77-493D-9993-78906DC971C9}" presName="textRepeatNode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6E3E7-D5FD-4C7C-8B98-623710F38471}" type="pres">
      <dgm:prSet presAssocID="{513D7D4D-AE77-493D-9993-78906DC971C9}" presName="textaccent1" presStyleCnt="0"/>
      <dgm:spPr/>
    </dgm:pt>
    <dgm:pt modelId="{E51462B9-6BD0-46A6-9615-15EEAF3223E4}" type="pres">
      <dgm:prSet presAssocID="{513D7D4D-AE77-493D-9993-78906DC971C9}" presName="accentRepeatNode" presStyleLbl="solidAlignAcc1" presStyleIdx="0" presStyleCnt="20"/>
      <dgm:spPr/>
    </dgm:pt>
    <dgm:pt modelId="{2A3B5BFB-4FB5-4DD3-9755-E418F44B5B6D}" type="pres">
      <dgm:prSet presAssocID="{24F7C6F7-BCD6-43DD-8AEF-B70DDA0525AE}" presName="image1" presStyleCnt="0"/>
      <dgm:spPr/>
    </dgm:pt>
    <dgm:pt modelId="{7122A8BA-EEB5-4EFE-986A-666375D8B6C0}" type="pres">
      <dgm:prSet presAssocID="{24F7C6F7-BCD6-43DD-8AEF-B70DDA0525AE}" presName="imageRepeatNode" presStyleLbl="alignAcc1" presStyleIdx="0" presStyleCnt="10"/>
      <dgm:spPr/>
      <dgm:t>
        <a:bodyPr/>
        <a:lstStyle/>
        <a:p>
          <a:endParaRPr lang="zh-CN" altLang="en-US"/>
        </a:p>
      </dgm:t>
    </dgm:pt>
    <dgm:pt modelId="{5DB4BC7A-B80E-4A52-A83A-D0E98807046C}" type="pres">
      <dgm:prSet presAssocID="{24F7C6F7-BCD6-43DD-8AEF-B70DDA0525AE}" presName="imageaccent1" presStyleCnt="0"/>
      <dgm:spPr/>
    </dgm:pt>
    <dgm:pt modelId="{CEEC6819-C9EE-4825-A4BE-1FC6C2F64E00}" type="pres">
      <dgm:prSet presAssocID="{24F7C6F7-BCD6-43DD-8AEF-B70DDA0525AE}" presName="accentRepeatNode" presStyleLbl="solidAlignAcc1" presStyleIdx="1" presStyleCnt="20"/>
      <dgm:spPr/>
    </dgm:pt>
    <dgm:pt modelId="{2A93B88D-271B-4D63-98EF-7CB23BD91641}" type="pres">
      <dgm:prSet presAssocID="{3BD71844-BFD3-46F0-B125-7D3267F5F5F9}" presName="text2" presStyleCnt="0"/>
      <dgm:spPr/>
    </dgm:pt>
    <dgm:pt modelId="{B7286FB5-6E68-4918-B462-29F7641045C8}" type="pres">
      <dgm:prSet presAssocID="{3BD71844-BFD3-46F0-B125-7D3267F5F5F9}" presName="textRepeatNode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A46F0-E8C4-4E7D-87B0-5913FAEE96BB}" type="pres">
      <dgm:prSet presAssocID="{3BD71844-BFD3-46F0-B125-7D3267F5F5F9}" presName="textaccent2" presStyleCnt="0"/>
      <dgm:spPr/>
    </dgm:pt>
    <dgm:pt modelId="{2139602D-44EE-49D1-878A-D3D3B065723C}" type="pres">
      <dgm:prSet presAssocID="{3BD71844-BFD3-46F0-B125-7D3267F5F5F9}" presName="accentRepeatNode" presStyleLbl="solidAlignAcc1" presStyleIdx="2" presStyleCnt="20"/>
      <dgm:spPr/>
    </dgm:pt>
    <dgm:pt modelId="{8D50DEDD-40C8-4409-8391-8D7CB894F073}" type="pres">
      <dgm:prSet presAssocID="{6603B7C0-D250-497B-87ED-FAF3258913EB}" presName="image2" presStyleCnt="0"/>
      <dgm:spPr/>
    </dgm:pt>
    <dgm:pt modelId="{CAA117FA-1DFF-477C-B228-200490D8EEFA}" type="pres">
      <dgm:prSet presAssocID="{6603B7C0-D250-497B-87ED-FAF3258913EB}" presName="imageRepeatNode" presStyleLbl="alignAcc1" presStyleIdx="1" presStyleCnt="10"/>
      <dgm:spPr/>
      <dgm:t>
        <a:bodyPr/>
        <a:lstStyle/>
        <a:p>
          <a:endParaRPr lang="zh-CN" altLang="en-US"/>
        </a:p>
      </dgm:t>
    </dgm:pt>
    <dgm:pt modelId="{084B5FE4-B0F6-4176-84E1-8E75859B8F9E}" type="pres">
      <dgm:prSet presAssocID="{6603B7C0-D250-497B-87ED-FAF3258913EB}" presName="imageaccent2" presStyleCnt="0"/>
      <dgm:spPr/>
    </dgm:pt>
    <dgm:pt modelId="{955BB2E8-5A74-40A5-96EE-3A13DC4A4733}" type="pres">
      <dgm:prSet presAssocID="{6603B7C0-D250-497B-87ED-FAF3258913EB}" presName="accentRepeatNode" presStyleLbl="solidAlignAcc1" presStyleIdx="3" presStyleCnt="20"/>
      <dgm:spPr/>
    </dgm:pt>
    <dgm:pt modelId="{E89A0E0F-3BF0-42C3-B45A-16AD8A7038D8}" type="pres">
      <dgm:prSet presAssocID="{131D80FA-19F8-44D8-BCD4-1DAD59927A55}" presName="text3" presStyleCnt="0"/>
      <dgm:spPr/>
    </dgm:pt>
    <dgm:pt modelId="{954DBA89-1C5B-41DF-A082-3B198EB07CA3}" type="pres">
      <dgm:prSet presAssocID="{131D80FA-19F8-44D8-BCD4-1DAD59927A55}" presName="textRepeatNode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58F8CD-D4F7-42A5-B79F-B49E58ABB6E2}" type="pres">
      <dgm:prSet presAssocID="{131D80FA-19F8-44D8-BCD4-1DAD59927A55}" presName="textaccent3" presStyleCnt="0"/>
      <dgm:spPr/>
    </dgm:pt>
    <dgm:pt modelId="{63C9777D-3783-419E-BA5A-A74936A329D7}" type="pres">
      <dgm:prSet presAssocID="{131D80FA-19F8-44D8-BCD4-1DAD59927A55}" presName="accentRepeatNode" presStyleLbl="solidAlignAcc1" presStyleIdx="4" presStyleCnt="20"/>
      <dgm:spPr/>
    </dgm:pt>
    <dgm:pt modelId="{2444E870-1A65-414B-908F-CE2022B96B0F}" type="pres">
      <dgm:prSet presAssocID="{BD1DFAE1-7394-4546-B04D-8BD427EA1767}" presName="image3" presStyleCnt="0"/>
      <dgm:spPr/>
    </dgm:pt>
    <dgm:pt modelId="{4F7C80DE-C4D0-4E41-9F55-6B1AB24EAAE7}" type="pres">
      <dgm:prSet presAssocID="{BD1DFAE1-7394-4546-B04D-8BD427EA1767}" presName="imageRepeatNode" presStyleLbl="alignAcc1" presStyleIdx="2" presStyleCnt="10"/>
      <dgm:spPr/>
      <dgm:t>
        <a:bodyPr/>
        <a:lstStyle/>
        <a:p>
          <a:endParaRPr lang="zh-CN" altLang="en-US"/>
        </a:p>
      </dgm:t>
    </dgm:pt>
    <dgm:pt modelId="{7E1CB196-D62F-4379-9017-76FE3FBBDD02}" type="pres">
      <dgm:prSet presAssocID="{BD1DFAE1-7394-4546-B04D-8BD427EA1767}" presName="imageaccent3" presStyleCnt="0"/>
      <dgm:spPr/>
    </dgm:pt>
    <dgm:pt modelId="{2618D092-A93E-4802-AC65-E917DE2883E1}" type="pres">
      <dgm:prSet presAssocID="{BD1DFAE1-7394-4546-B04D-8BD427EA1767}" presName="accentRepeatNode" presStyleLbl="solidAlignAcc1" presStyleIdx="5" presStyleCnt="20"/>
      <dgm:spPr/>
    </dgm:pt>
    <dgm:pt modelId="{CDBE9051-C88A-42A0-87DC-C8F3CC7B6973}" type="pres">
      <dgm:prSet presAssocID="{D3BEFDD1-3B77-4C1E-9854-7508E071644E}" presName="text4" presStyleCnt="0"/>
      <dgm:spPr/>
    </dgm:pt>
    <dgm:pt modelId="{F226023E-69DB-4DA2-BA70-09CB63BA11DD}" type="pres">
      <dgm:prSet presAssocID="{D3BEFDD1-3B77-4C1E-9854-7508E071644E}" presName="textRepeatNode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9857A3-704A-4CAE-94FF-184CA8052FA1}" type="pres">
      <dgm:prSet presAssocID="{D3BEFDD1-3B77-4C1E-9854-7508E071644E}" presName="textaccent4" presStyleCnt="0"/>
      <dgm:spPr/>
    </dgm:pt>
    <dgm:pt modelId="{4373F7EB-DE67-4F58-8DD3-23541D895A1F}" type="pres">
      <dgm:prSet presAssocID="{D3BEFDD1-3B77-4C1E-9854-7508E071644E}" presName="accentRepeatNode" presStyleLbl="solidAlignAcc1" presStyleIdx="6" presStyleCnt="20"/>
      <dgm:spPr/>
    </dgm:pt>
    <dgm:pt modelId="{372C3DD5-578C-4969-AB04-18CD3A3077B4}" type="pres">
      <dgm:prSet presAssocID="{D39EE416-201A-47AC-8411-42006BC840B6}" presName="image4" presStyleCnt="0"/>
      <dgm:spPr/>
    </dgm:pt>
    <dgm:pt modelId="{DC427C73-D725-444A-8682-21DFBD65A213}" type="pres">
      <dgm:prSet presAssocID="{D39EE416-201A-47AC-8411-42006BC840B6}" presName="imageRepeatNode" presStyleLbl="alignAcc1" presStyleIdx="3" presStyleCnt="10"/>
      <dgm:spPr/>
      <dgm:t>
        <a:bodyPr/>
        <a:lstStyle/>
        <a:p>
          <a:endParaRPr lang="zh-CN" altLang="en-US"/>
        </a:p>
      </dgm:t>
    </dgm:pt>
    <dgm:pt modelId="{3FE79149-B7D8-43CD-B78E-41B20BA728C3}" type="pres">
      <dgm:prSet presAssocID="{D39EE416-201A-47AC-8411-42006BC840B6}" presName="imageaccent4" presStyleCnt="0"/>
      <dgm:spPr/>
    </dgm:pt>
    <dgm:pt modelId="{DD8E74B6-056A-4FAA-8A25-7E1233D9689A}" type="pres">
      <dgm:prSet presAssocID="{D39EE416-201A-47AC-8411-42006BC840B6}" presName="accentRepeatNode" presStyleLbl="solidAlignAcc1" presStyleIdx="7" presStyleCnt="20"/>
      <dgm:spPr/>
    </dgm:pt>
    <dgm:pt modelId="{929DCD25-BC87-4CA2-AF05-0CEB636C119B}" type="pres">
      <dgm:prSet presAssocID="{60479C0D-66E5-4A7E-820A-B3F8AAE10C53}" presName="text5" presStyleCnt="0"/>
      <dgm:spPr/>
    </dgm:pt>
    <dgm:pt modelId="{AFC3E14D-9F32-4C99-9D55-D3A122D13181}" type="pres">
      <dgm:prSet presAssocID="{60479C0D-66E5-4A7E-820A-B3F8AAE10C53}" presName="textRepeatNode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F09B9-E50B-4EFE-9648-13576925AD49}" type="pres">
      <dgm:prSet presAssocID="{60479C0D-66E5-4A7E-820A-B3F8AAE10C53}" presName="textaccent5" presStyleCnt="0"/>
      <dgm:spPr/>
    </dgm:pt>
    <dgm:pt modelId="{0658E2B7-C641-496F-B5A8-DA715597CD75}" type="pres">
      <dgm:prSet presAssocID="{60479C0D-66E5-4A7E-820A-B3F8AAE10C53}" presName="accentRepeatNode" presStyleLbl="solidAlignAcc1" presStyleIdx="8" presStyleCnt="20"/>
      <dgm:spPr/>
    </dgm:pt>
    <dgm:pt modelId="{0FCF754D-472E-4F03-BCC0-D13B8A00E3B3}" type="pres">
      <dgm:prSet presAssocID="{1753BB5A-C1D7-476D-9A54-E1B9654A2465}" presName="image5" presStyleCnt="0"/>
      <dgm:spPr/>
    </dgm:pt>
    <dgm:pt modelId="{A799E457-ECE6-4D24-A020-B012AB04DD99}" type="pres">
      <dgm:prSet presAssocID="{1753BB5A-C1D7-476D-9A54-E1B9654A2465}" presName="imageRepeatNode" presStyleLbl="alignAcc1" presStyleIdx="4" presStyleCnt="10"/>
      <dgm:spPr/>
      <dgm:t>
        <a:bodyPr/>
        <a:lstStyle/>
        <a:p>
          <a:endParaRPr lang="zh-CN" altLang="en-US"/>
        </a:p>
      </dgm:t>
    </dgm:pt>
    <dgm:pt modelId="{6E6E0C96-FAEC-4FC0-9B86-3863D292B070}" type="pres">
      <dgm:prSet presAssocID="{1753BB5A-C1D7-476D-9A54-E1B9654A2465}" presName="imageaccent5" presStyleCnt="0"/>
      <dgm:spPr/>
    </dgm:pt>
    <dgm:pt modelId="{73BEF656-6F8B-4F24-8348-5C6FC25BE1CF}" type="pres">
      <dgm:prSet presAssocID="{1753BB5A-C1D7-476D-9A54-E1B9654A2465}" presName="accentRepeatNode" presStyleLbl="solidAlignAcc1" presStyleIdx="9" presStyleCnt="20"/>
      <dgm:spPr/>
    </dgm:pt>
    <dgm:pt modelId="{AA7581FD-D86C-46C9-BFD7-9BD5506671A9}" type="pres">
      <dgm:prSet presAssocID="{E6322456-855C-4F3E-BCFD-4DB125747A02}" presName="text6" presStyleCnt="0"/>
      <dgm:spPr/>
    </dgm:pt>
    <dgm:pt modelId="{C4336647-4093-4BD8-A2FF-7606194B21A2}" type="pres">
      <dgm:prSet presAssocID="{E6322456-855C-4F3E-BCFD-4DB125747A02}" presName="textRepeatNode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A62B87-74E3-4DDC-8BF9-E418F1EB0CC7}" type="pres">
      <dgm:prSet presAssocID="{E6322456-855C-4F3E-BCFD-4DB125747A02}" presName="textaccent6" presStyleCnt="0"/>
      <dgm:spPr/>
    </dgm:pt>
    <dgm:pt modelId="{0DD645DF-E487-41A1-BB16-3ABDEE202F07}" type="pres">
      <dgm:prSet presAssocID="{E6322456-855C-4F3E-BCFD-4DB125747A02}" presName="accentRepeatNode" presStyleLbl="solidAlignAcc1" presStyleIdx="10" presStyleCnt="20"/>
      <dgm:spPr/>
    </dgm:pt>
    <dgm:pt modelId="{BC8CA3D5-E4C2-44E5-96DF-F27300AE293F}" type="pres">
      <dgm:prSet presAssocID="{8E9D706A-A693-4F27-B4C9-CE076D7669A2}" presName="image6" presStyleCnt="0"/>
      <dgm:spPr/>
    </dgm:pt>
    <dgm:pt modelId="{B8CAFDC8-3767-4287-8E76-BF9E6A9E04E4}" type="pres">
      <dgm:prSet presAssocID="{8E9D706A-A693-4F27-B4C9-CE076D7669A2}" presName="imageRepeatNode" presStyleLbl="alignAcc1" presStyleIdx="5" presStyleCnt="10"/>
      <dgm:spPr/>
      <dgm:t>
        <a:bodyPr/>
        <a:lstStyle/>
        <a:p>
          <a:endParaRPr lang="zh-CN" altLang="en-US"/>
        </a:p>
      </dgm:t>
    </dgm:pt>
    <dgm:pt modelId="{77DACF41-DE9C-4A62-8AC0-78C5F0A3C3AB}" type="pres">
      <dgm:prSet presAssocID="{8E9D706A-A693-4F27-B4C9-CE076D7669A2}" presName="imageaccent6" presStyleCnt="0"/>
      <dgm:spPr/>
    </dgm:pt>
    <dgm:pt modelId="{041FE6B1-C4E4-4704-8E4E-032219BA7254}" type="pres">
      <dgm:prSet presAssocID="{8E9D706A-A693-4F27-B4C9-CE076D7669A2}" presName="accentRepeatNode" presStyleLbl="solidAlignAcc1" presStyleIdx="11" presStyleCnt="20"/>
      <dgm:spPr/>
    </dgm:pt>
    <dgm:pt modelId="{7772A9BD-461B-4920-85F6-A56AAF8C39B2}" type="pres">
      <dgm:prSet presAssocID="{5EBC7498-DDF8-4981-B342-51CE585B7C7F}" presName="text7" presStyleCnt="0"/>
      <dgm:spPr/>
    </dgm:pt>
    <dgm:pt modelId="{087B99A4-DFFD-4123-AF96-D030C83CBC50}" type="pres">
      <dgm:prSet presAssocID="{5EBC7498-DDF8-4981-B342-51CE585B7C7F}" presName="textRepeatNode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DB52A6-0619-46C5-84B6-B47C0547B386}" type="pres">
      <dgm:prSet presAssocID="{5EBC7498-DDF8-4981-B342-51CE585B7C7F}" presName="textaccent7" presStyleCnt="0"/>
      <dgm:spPr/>
    </dgm:pt>
    <dgm:pt modelId="{9B58A0AC-0041-43FB-8BAA-63D6C1F90891}" type="pres">
      <dgm:prSet presAssocID="{5EBC7498-DDF8-4981-B342-51CE585B7C7F}" presName="accentRepeatNode" presStyleLbl="solidAlignAcc1" presStyleIdx="12" presStyleCnt="20"/>
      <dgm:spPr/>
    </dgm:pt>
    <dgm:pt modelId="{DFA36609-464E-4613-B811-70D3F2A154BB}" type="pres">
      <dgm:prSet presAssocID="{4AAD8754-4CD4-48E1-BDFB-4643D4918B3A}" presName="image7" presStyleCnt="0"/>
      <dgm:spPr/>
    </dgm:pt>
    <dgm:pt modelId="{5BAD47C2-8DC5-48FC-882D-374E3AC00F55}" type="pres">
      <dgm:prSet presAssocID="{4AAD8754-4CD4-48E1-BDFB-4643D4918B3A}" presName="imageRepeatNode" presStyleLbl="alignAcc1" presStyleIdx="6" presStyleCnt="10"/>
      <dgm:spPr/>
      <dgm:t>
        <a:bodyPr/>
        <a:lstStyle/>
        <a:p>
          <a:endParaRPr lang="zh-CN" altLang="en-US"/>
        </a:p>
      </dgm:t>
    </dgm:pt>
    <dgm:pt modelId="{88EE4C9B-B8F7-4D4C-8D5F-8CD8692C63EC}" type="pres">
      <dgm:prSet presAssocID="{4AAD8754-4CD4-48E1-BDFB-4643D4918B3A}" presName="imageaccent7" presStyleCnt="0"/>
      <dgm:spPr/>
    </dgm:pt>
    <dgm:pt modelId="{57F52529-FF28-4198-9330-885A1BFC5EBB}" type="pres">
      <dgm:prSet presAssocID="{4AAD8754-4CD4-48E1-BDFB-4643D4918B3A}" presName="accentRepeatNode" presStyleLbl="solidAlignAcc1" presStyleIdx="13" presStyleCnt="20"/>
      <dgm:spPr/>
    </dgm:pt>
    <dgm:pt modelId="{30A9B2C1-1FC3-4B1C-BCFB-3FAFB53479B5}" type="pres">
      <dgm:prSet presAssocID="{E6F3F5CA-B3B0-4657-A1E7-04C0A1D2C701}" presName="text8" presStyleCnt="0"/>
      <dgm:spPr/>
    </dgm:pt>
    <dgm:pt modelId="{156C1435-2524-4867-BB98-26552DF650A6}" type="pres">
      <dgm:prSet presAssocID="{E6F3F5CA-B3B0-4657-A1E7-04C0A1D2C701}" presName="textRepeatNode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BFABA2-CDBD-4DF9-9826-EC7A0ABDA949}" type="pres">
      <dgm:prSet presAssocID="{E6F3F5CA-B3B0-4657-A1E7-04C0A1D2C701}" presName="textaccent8" presStyleCnt="0"/>
      <dgm:spPr/>
    </dgm:pt>
    <dgm:pt modelId="{51DA65C8-1F37-4729-BBDD-6DCB0D86AF59}" type="pres">
      <dgm:prSet presAssocID="{E6F3F5CA-B3B0-4657-A1E7-04C0A1D2C701}" presName="accentRepeatNode" presStyleLbl="solidAlignAcc1" presStyleIdx="14" presStyleCnt="20"/>
      <dgm:spPr/>
    </dgm:pt>
    <dgm:pt modelId="{F00E4227-8E8C-425C-84C5-75DAC967FAFB}" type="pres">
      <dgm:prSet presAssocID="{C8A0993F-7395-45B4-A3B4-D1911787AB6D}" presName="image8" presStyleCnt="0"/>
      <dgm:spPr/>
    </dgm:pt>
    <dgm:pt modelId="{5043D413-B5DD-48BB-85D1-7A7E73A407FA}" type="pres">
      <dgm:prSet presAssocID="{C8A0993F-7395-45B4-A3B4-D1911787AB6D}" presName="imageRepeatNode" presStyleLbl="alignAcc1" presStyleIdx="7" presStyleCnt="10"/>
      <dgm:spPr/>
      <dgm:t>
        <a:bodyPr/>
        <a:lstStyle/>
        <a:p>
          <a:endParaRPr lang="zh-CN" altLang="en-US"/>
        </a:p>
      </dgm:t>
    </dgm:pt>
    <dgm:pt modelId="{648E895F-42F4-43FB-A178-1FFD50098983}" type="pres">
      <dgm:prSet presAssocID="{C8A0993F-7395-45B4-A3B4-D1911787AB6D}" presName="imageaccent8" presStyleCnt="0"/>
      <dgm:spPr/>
    </dgm:pt>
    <dgm:pt modelId="{565B2CAD-3EED-4339-BC55-2D76A97B7940}" type="pres">
      <dgm:prSet presAssocID="{C8A0993F-7395-45B4-A3B4-D1911787AB6D}" presName="accentRepeatNode" presStyleLbl="solidAlignAcc1" presStyleIdx="15" presStyleCnt="20"/>
      <dgm:spPr/>
    </dgm:pt>
    <dgm:pt modelId="{5C5643C8-4C11-4C76-AF57-21A138C9B9CF}" type="pres">
      <dgm:prSet presAssocID="{02E4B448-4021-4AF5-A92D-595CC3CBFF06}" presName="text9" presStyleCnt="0"/>
      <dgm:spPr/>
    </dgm:pt>
    <dgm:pt modelId="{1F897C45-B7A0-4A07-9E2B-50C284B4FC86}" type="pres">
      <dgm:prSet presAssocID="{02E4B448-4021-4AF5-A92D-595CC3CBFF06}" presName="textRepeatNode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06E87-62F4-4A31-92EF-7751F15B1B4A}" type="pres">
      <dgm:prSet presAssocID="{02E4B448-4021-4AF5-A92D-595CC3CBFF06}" presName="textaccent9" presStyleCnt="0"/>
      <dgm:spPr/>
    </dgm:pt>
    <dgm:pt modelId="{CEA4C730-A722-468A-877E-1E82D3DF5C1B}" type="pres">
      <dgm:prSet presAssocID="{02E4B448-4021-4AF5-A92D-595CC3CBFF06}" presName="accentRepeatNode" presStyleLbl="solidAlignAcc1" presStyleIdx="16" presStyleCnt="20"/>
      <dgm:spPr/>
    </dgm:pt>
    <dgm:pt modelId="{68D06B69-CE7F-4A88-B963-2B69D5A3A3C6}" type="pres">
      <dgm:prSet presAssocID="{E369D781-8873-47F5-8B8C-FC52592FA934}" presName="image9" presStyleCnt="0"/>
      <dgm:spPr/>
    </dgm:pt>
    <dgm:pt modelId="{B51292D8-2C31-4497-804B-1BB33C10FE7F}" type="pres">
      <dgm:prSet presAssocID="{E369D781-8873-47F5-8B8C-FC52592FA934}" presName="imageRepeatNode" presStyleLbl="alignAcc1" presStyleIdx="8" presStyleCnt="10"/>
      <dgm:spPr/>
      <dgm:t>
        <a:bodyPr/>
        <a:lstStyle/>
        <a:p>
          <a:endParaRPr lang="zh-CN" altLang="en-US"/>
        </a:p>
      </dgm:t>
    </dgm:pt>
    <dgm:pt modelId="{A2EB37DA-7576-48A5-89E7-E80705A2B745}" type="pres">
      <dgm:prSet presAssocID="{E369D781-8873-47F5-8B8C-FC52592FA934}" presName="imageaccent9" presStyleCnt="0"/>
      <dgm:spPr/>
    </dgm:pt>
    <dgm:pt modelId="{AEB6DB7A-E1BB-442F-97BC-9498FBA39551}" type="pres">
      <dgm:prSet presAssocID="{E369D781-8873-47F5-8B8C-FC52592FA934}" presName="accentRepeatNode" presStyleLbl="solidAlignAcc1" presStyleIdx="17" presStyleCnt="20"/>
      <dgm:spPr/>
    </dgm:pt>
    <dgm:pt modelId="{8AA67BE0-DD94-4979-AD09-A1C904B4FA14}" type="pres">
      <dgm:prSet presAssocID="{5CCF377B-4ED9-4C11-84C3-C7F9A9547993}" presName="text10" presStyleCnt="0"/>
      <dgm:spPr/>
    </dgm:pt>
    <dgm:pt modelId="{8AE3C2A6-4D1B-4350-B9D6-0C347C50ACA9}" type="pres">
      <dgm:prSet presAssocID="{5CCF377B-4ED9-4C11-84C3-C7F9A9547993}" presName="textRepeatNode" presStyleLbl="alignNode1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3807C5-DD41-431A-A981-D7EC69E87003}" type="pres">
      <dgm:prSet presAssocID="{5CCF377B-4ED9-4C11-84C3-C7F9A9547993}" presName="textaccent10" presStyleCnt="0"/>
      <dgm:spPr/>
    </dgm:pt>
    <dgm:pt modelId="{A17B90D4-4636-4D95-9FF0-85CE5FC7E7B6}" type="pres">
      <dgm:prSet presAssocID="{5CCF377B-4ED9-4C11-84C3-C7F9A9547993}" presName="accentRepeatNode" presStyleLbl="solidAlignAcc1" presStyleIdx="18" presStyleCnt="20"/>
      <dgm:spPr/>
    </dgm:pt>
    <dgm:pt modelId="{6475E1F6-480D-407E-BC53-9DF667673624}" type="pres">
      <dgm:prSet presAssocID="{12D49E8D-9F53-4844-A7CA-7423E7DA9FB8}" presName="image10" presStyleCnt="0"/>
      <dgm:spPr/>
    </dgm:pt>
    <dgm:pt modelId="{B91DB385-4B52-4391-8B47-D58C3F7E5D57}" type="pres">
      <dgm:prSet presAssocID="{12D49E8D-9F53-4844-A7CA-7423E7DA9FB8}" presName="imageRepeatNode" presStyleLbl="alignAcc1" presStyleIdx="9" presStyleCnt="10"/>
      <dgm:spPr/>
      <dgm:t>
        <a:bodyPr/>
        <a:lstStyle/>
        <a:p>
          <a:endParaRPr lang="zh-CN" altLang="en-US"/>
        </a:p>
      </dgm:t>
    </dgm:pt>
    <dgm:pt modelId="{C31E8F2B-6B26-4C45-934A-867B3E0C7FEC}" type="pres">
      <dgm:prSet presAssocID="{12D49E8D-9F53-4844-A7CA-7423E7DA9FB8}" presName="imageaccent10" presStyleCnt="0"/>
      <dgm:spPr/>
    </dgm:pt>
    <dgm:pt modelId="{8548328C-33C1-4C08-A86D-05FA1DAB5257}" type="pres">
      <dgm:prSet presAssocID="{12D49E8D-9F53-4844-A7CA-7423E7DA9FB8}" presName="accentRepeatNode" presStyleLbl="solidAlignAcc1" presStyleIdx="19" presStyleCnt="20"/>
      <dgm:spPr/>
    </dgm:pt>
  </dgm:ptLst>
  <dgm:cxnLst>
    <dgm:cxn modelId="{6B14BAF3-D070-46DE-B996-A691DA657FED}" type="presOf" srcId="{E6322456-855C-4F3E-BCFD-4DB125747A02}" destId="{C4336647-4093-4BD8-A2FF-7606194B21A2}" srcOrd="0" destOrd="0" presId="urn:microsoft.com/office/officeart/2008/layout/HexagonCluster"/>
    <dgm:cxn modelId="{EA106A66-331C-477D-8D8C-0DF893DAF8F5}" srcId="{6C4E0609-847C-4EE1-9158-956EE8D99DAB}" destId="{5CCF377B-4ED9-4C11-84C3-C7F9A9547993}" srcOrd="9" destOrd="0" parTransId="{60D974FE-1879-44EE-8A73-CAFBBDB015E8}" sibTransId="{12D49E8D-9F53-4844-A7CA-7423E7DA9FB8}"/>
    <dgm:cxn modelId="{E0197614-3BA1-4FD0-ACC1-70A046790696}" type="presOf" srcId="{C8A0993F-7395-45B4-A3B4-D1911787AB6D}" destId="{5043D413-B5DD-48BB-85D1-7A7E73A407FA}" srcOrd="0" destOrd="0" presId="urn:microsoft.com/office/officeart/2008/layout/HexagonCluster"/>
    <dgm:cxn modelId="{57CFB709-5C43-4124-A344-CA14AAD1996A}" type="presOf" srcId="{24F7C6F7-BCD6-43DD-8AEF-B70DDA0525AE}" destId="{7122A8BA-EEB5-4EFE-986A-666375D8B6C0}" srcOrd="0" destOrd="0" presId="urn:microsoft.com/office/officeart/2008/layout/HexagonCluster"/>
    <dgm:cxn modelId="{F3831319-6ADC-47C3-9FBA-5678310BA9DC}" srcId="{6C4E0609-847C-4EE1-9158-956EE8D99DAB}" destId="{131D80FA-19F8-44D8-BCD4-1DAD59927A55}" srcOrd="2" destOrd="0" parTransId="{A5C12DE1-154E-4AD4-A121-8407B4E55C42}" sibTransId="{BD1DFAE1-7394-4546-B04D-8BD427EA1767}"/>
    <dgm:cxn modelId="{A1BEFC44-7403-470B-BD8D-8E79B28B7C5E}" type="presOf" srcId="{6603B7C0-D250-497B-87ED-FAF3258913EB}" destId="{CAA117FA-1DFF-477C-B228-200490D8EEFA}" srcOrd="0" destOrd="0" presId="urn:microsoft.com/office/officeart/2008/layout/HexagonCluster"/>
    <dgm:cxn modelId="{765F6B34-0731-4CBD-90C5-F45ED56607E9}" type="presOf" srcId="{02E4B448-4021-4AF5-A92D-595CC3CBFF06}" destId="{1F897C45-B7A0-4A07-9E2B-50C284B4FC86}" srcOrd="0" destOrd="0" presId="urn:microsoft.com/office/officeart/2008/layout/HexagonCluster"/>
    <dgm:cxn modelId="{55CFEC19-1A4D-4AF6-A0F0-464812363F20}" srcId="{6C4E0609-847C-4EE1-9158-956EE8D99DAB}" destId="{E6F3F5CA-B3B0-4657-A1E7-04C0A1D2C701}" srcOrd="7" destOrd="0" parTransId="{27E72CE1-E6A4-4438-9D45-6296E69C3055}" sibTransId="{C8A0993F-7395-45B4-A3B4-D1911787AB6D}"/>
    <dgm:cxn modelId="{6DCD4EFF-E062-4628-809A-B37A54EBC2B3}" type="presOf" srcId="{4AAD8754-4CD4-48E1-BDFB-4643D4918B3A}" destId="{5BAD47C2-8DC5-48FC-882D-374E3AC00F55}" srcOrd="0" destOrd="0" presId="urn:microsoft.com/office/officeart/2008/layout/HexagonCluster"/>
    <dgm:cxn modelId="{8541E35F-A641-43E7-A5F7-F7601CA6209B}" srcId="{6C4E0609-847C-4EE1-9158-956EE8D99DAB}" destId="{3BD71844-BFD3-46F0-B125-7D3267F5F5F9}" srcOrd="1" destOrd="0" parTransId="{42785DC0-7194-4AB4-A3D1-ECD0EE762C29}" sibTransId="{6603B7C0-D250-497B-87ED-FAF3258913EB}"/>
    <dgm:cxn modelId="{9B9B4B54-9AFE-4872-A533-F8A594676453}" type="presOf" srcId="{60479C0D-66E5-4A7E-820A-B3F8AAE10C53}" destId="{AFC3E14D-9F32-4C99-9D55-D3A122D13181}" srcOrd="0" destOrd="0" presId="urn:microsoft.com/office/officeart/2008/layout/HexagonCluster"/>
    <dgm:cxn modelId="{4D5DCC1C-8A2B-42F3-8002-FC8C0653312E}" type="presOf" srcId="{E6F3F5CA-B3B0-4657-A1E7-04C0A1D2C701}" destId="{156C1435-2524-4867-BB98-26552DF650A6}" srcOrd="0" destOrd="0" presId="urn:microsoft.com/office/officeart/2008/layout/HexagonCluster"/>
    <dgm:cxn modelId="{852CEB44-28D7-4204-9110-171A7CB71D97}" type="presOf" srcId="{BD1DFAE1-7394-4546-B04D-8BD427EA1767}" destId="{4F7C80DE-C4D0-4E41-9F55-6B1AB24EAAE7}" srcOrd="0" destOrd="0" presId="urn:microsoft.com/office/officeart/2008/layout/HexagonCluster"/>
    <dgm:cxn modelId="{B0590175-89AD-46A7-9B22-5F2351BA8315}" type="presOf" srcId="{3BD71844-BFD3-46F0-B125-7D3267F5F5F9}" destId="{B7286FB5-6E68-4918-B462-29F7641045C8}" srcOrd="0" destOrd="0" presId="urn:microsoft.com/office/officeart/2008/layout/HexagonCluster"/>
    <dgm:cxn modelId="{DE03851A-DE63-49D3-947E-04E79C5CD561}" srcId="{6C4E0609-847C-4EE1-9158-956EE8D99DAB}" destId="{5EBC7498-DDF8-4981-B342-51CE585B7C7F}" srcOrd="6" destOrd="0" parTransId="{3016355D-EEA3-4E33-BE9B-2DDCAD76B0FF}" sibTransId="{4AAD8754-4CD4-48E1-BDFB-4643D4918B3A}"/>
    <dgm:cxn modelId="{0E81DCC6-58B8-45CB-A419-051DECB4AB8E}" type="presOf" srcId="{8E9D706A-A693-4F27-B4C9-CE076D7669A2}" destId="{B8CAFDC8-3767-4287-8E76-BF9E6A9E04E4}" srcOrd="0" destOrd="0" presId="urn:microsoft.com/office/officeart/2008/layout/HexagonCluster"/>
    <dgm:cxn modelId="{04A76C60-619A-4713-8431-4088CD4985EF}" type="presOf" srcId="{1753BB5A-C1D7-476D-9A54-E1B9654A2465}" destId="{A799E457-ECE6-4D24-A020-B012AB04DD99}" srcOrd="0" destOrd="0" presId="urn:microsoft.com/office/officeart/2008/layout/HexagonCluster"/>
    <dgm:cxn modelId="{F03AACD1-66D7-401D-BFE2-9A9A819CEF6E}" type="presOf" srcId="{513D7D4D-AE77-493D-9993-78906DC971C9}" destId="{14997BF4-829E-42BC-AEAF-8A65B0B25A06}" srcOrd="0" destOrd="0" presId="urn:microsoft.com/office/officeart/2008/layout/HexagonCluster"/>
    <dgm:cxn modelId="{20886468-7AAA-49C2-A541-D39B98209802}" type="presOf" srcId="{131D80FA-19F8-44D8-BCD4-1DAD59927A55}" destId="{954DBA89-1C5B-41DF-A082-3B198EB07CA3}" srcOrd="0" destOrd="0" presId="urn:microsoft.com/office/officeart/2008/layout/HexagonCluster"/>
    <dgm:cxn modelId="{EC7826C9-46A7-4C3E-ACCE-68276F50C6A4}" type="presOf" srcId="{5CCF377B-4ED9-4C11-84C3-C7F9A9547993}" destId="{8AE3C2A6-4D1B-4350-B9D6-0C347C50ACA9}" srcOrd="0" destOrd="0" presId="urn:microsoft.com/office/officeart/2008/layout/HexagonCluster"/>
    <dgm:cxn modelId="{1E9214A3-6B45-46BC-9B90-FDD4CD366D1E}" type="presOf" srcId="{E369D781-8873-47F5-8B8C-FC52592FA934}" destId="{B51292D8-2C31-4497-804B-1BB33C10FE7F}" srcOrd="0" destOrd="0" presId="urn:microsoft.com/office/officeart/2008/layout/HexagonCluster"/>
    <dgm:cxn modelId="{5F61A54C-D058-4649-A752-F8134FBF0260}" type="presOf" srcId="{6C4E0609-847C-4EE1-9158-956EE8D99DAB}" destId="{E4AD7826-8C2A-4343-A389-12FF53FAACDD}" srcOrd="0" destOrd="0" presId="urn:microsoft.com/office/officeart/2008/layout/HexagonCluster"/>
    <dgm:cxn modelId="{CBD5F938-E69E-41BF-A449-51F6A96DD06E}" srcId="{6C4E0609-847C-4EE1-9158-956EE8D99DAB}" destId="{513D7D4D-AE77-493D-9993-78906DC971C9}" srcOrd="0" destOrd="0" parTransId="{6E5A5501-D6D6-46B4-B9DE-A49A56587BF9}" sibTransId="{24F7C6F7-BCD6-43DD-8AEF-B70DDA0525AE}"/>
    <dgm:cxn modelId="{07FA86D9-06C7-4717-BF72-B8A46B459E01}" type="presOf" srcId="{12D49E8D-9F53-4844-A7CA-7423E7DA9FB8}" destId="{B91DB385-4B52-4391-8B47-D58C3F7E5D57}" srcOrd="0" destOrd="0" presId="urn:microsoft.com/office/officeart/2008/layout/HexagonCluster"/>
    <dgm:cxn modelId="{A1A1F8B5-B7CA-41B6-95AF-D428053012E3}" type="presOf" srcId="{5EBC7498-DDF8-4981-B342-51CE585B7C7F}" destId="{087B99A4-DFFD-4123-AF96-D030C83CBC50}" srcOrd="0" destOrd="0" presId="urn:microsoft.com/office/officeart/2008/layout/HexagonCluster"/>
    <dgm:cxn modelId="{EFA601EA-9598-44EF-A823-54E369145F8C}" type="presOf" srcId="{D3BEFDD1-3B77-4C1E-9854-7508E071644E}" destId="{F226023E-69DB-4DA2-BA70-09CB63BA11DD}" srcOrd="0" destOrd="0" presId="urn:microsoft.com/office/officeart/2008/layout/HexagonCluster"/>
    <dgm:cxn modelId="{915E4F03-6BCE-4622-8D21-7C814348C40E}" srcId="{6C4E0609-847C-4EE1-9158-956EE8D99DAB}" destId="{E6322456-855C-4F3E-BCFD-4DB125747A02}" srcOrd="5" destOrd="0" parTransId="{692B7CB3-1A1B-4A76-8973-72C56C15FFD7}" sibTransId="{8E9D706A-A693-4F27-B4C9-CE076D7669A2}"/>
    <dgm:cxn modelId="{53BB1C4D-F532-4A38-BD5E-5EE7E2E956D1}" srcId="{6C4E0609-847C-4EE1-9158-956EE8D99DAB}" destId="{02E4B448-4021-4AF5-A92D-595CC3CBFF06}" srcOrd="8" destOrd="0" parTransId="{B850B9B6-34A1-4C0C-803D-69D36107017E}" sibTransId="{E369D781-8873-47F5-8B8C-FC52592FA934}"/>
    <dgm:cxn modelId="{0A128E9B-F38A-4EDC-9994-E5382F83ED0A}" type="presOf" srcId="{D39EE416-201A-47AC-8411-42006BC840B6}" destId="{DC427C73-D725-444A-8682-21DFBD65A213}" srcOrd="0" destOrd="0" presId="urn:microsoft.com/office/officeart/2008/layout/HexagonCluster"/>
    <dgm:cxn modelId="{B261E619-610A-421F-AAFE-F37BB0EB17F2}" srcId="{6C4E0609-847C-4EE1-9158-956EE8D99DAB}" destId="{60479C0D-66E5-4A7E-820A-B3F8AAE10C53}" srcOrd="4" destOrd="0" parTransId="{3DCDD27F-69C9-4794-ACCD-43CFB599BA7B}" sibTransId="{1753BB5A-C1D7-476D-9A54-E1B9654A2465}"/>
    <dgm:cxn modelId="{FB007FEF-5756-489E-9367-3746CD2EB7AB}" srcId="{6C4E0609-847C-4EE1-9158-956EE8D99DAB}" destId="{D3BEFDD1-3B77-4C1E-9854-7508E071644E}" srcOrd="3" destOrd="0" parTransId="{2473A93A-6E66-4CB2-B3FE-AD1932542C39}" sibTransId="{D39EE416-201A-47AC-8411-42006BC840B6}"/>
    <dgm:cxn modelId="{D2AA4DDF-FEC3-45AC-A534-E42C0F391725}" type="presParOf" srcId="{E4AD7826-8C2A-4343-A389-12FF53FAACDD}" destId="{39CCD371-8D09-4D75-8C99-D9A0EB2281DF}" srcOrd="0" destOrd="0" presId="urn:microsoft.com/office/officeart/2008/layout/HexagonCluster"/>
    <dgm:cxn modelId="{88347EF2-2030-4209-B47A-4C32432228CF}" type="presParOf" srcId="{39CCD371-8D09-4D75-8C99-D9A0EB2281DF}" destId="{14997BF4-829E-42BC-AEAF-8A65B0B25A06}" srcOrd="0" destOrd="0" presId="urn:microsoft.com/office/officeart/2008/layout/HexagonCluster"/>
    <dgm:cxn modelId="{E3568E13-B2D5-4ABB-A3ED-E0CFAFD391C5}" type="presParOf" srcId="{E4AD7826-8C2A-4343-A389-12FF53FAACDD}" destId="{3FA6E3E7-D5FD-4C7C-8B98-623710F38471}" srcOrd="1" destOrd="0" presId="urn:microsoft.com/office/officeart/2008/layout/HexagonCluster"/>
    <dgm:cxn modelId="{F0BEF961-1A52-4EC2-AE3C-D52BF4CB8999}" type="presParOf" srcId="{3FA6E3E7-D5FD-4C7C-8B98-623710F38471}" destId="{E51462B9-6BD0-46A6-9615-15EEAF3223E4}" srcOrd="0" destOrd="0" presId="urn:microsoft.com/office/officeart/2008/layout/HexagonCluster"/>
    <dgm:cxn modelId="{323E4708-E4D2-4915-BF14-83E62DFB5DCC}" type="presParOf" srcId="{E4AD7826-8C2A-4343-A389-12FF53FAACDD}" destId="{2A3B5BFB-4FB5-4DD3-9755-E418F44B5B6D}" srcOrd="2" destOrd="0" presId="urn:microsoft.com/office/officeart/2008/layout/HexagonCluster"/>
    <dgm:cxn modelId="{A087EAC3-B636-41A2-9DE0-3DE7F33A18E4}" type="presParOf" srcId="{2A3B5BFB-4FB5-4DD3-9755-E418F44B5B6D}" destId="{7122A8BA-EEB5-4EFE-986A-666375D8B6C0}" srcOrd="0" destOrd="0" presId="urn:microsoft.com/office/officeart/2008/layout/HexagonCluster"/>
    <dgm:cxn modelId="{84635FE8-BD73-4150-BB30-CD9D8FAADC22}" type="presParOf" srcId="{E4AD7826-8C2A-4343-A389-12FF53FAACDD}" destId="{5DB4BC7A-B80E-4A52-A83A-D0E98807046C}" srcOrd="3" destOrd="0" presId="urn:microsoft.com/office/officeart/2008/layout/HexagonCluster"/>
    <dgm:cxn modelId="{94B4938E-9C10-46A7-9ACF-5E129C162B18}" type="presParOf" srcId="{5DB4BC7A-B80E-4A52-A83A-D0E98807046C}" destId="{CEEC6819-C9EE-4825-A4BE-1FC6C2F64E00}" srcOrd="0" destOrd="0" presId="urn:microsoft.com/office/officeart/2008/layout/HexagonCluster"/>
    <dgm:cxn modelId="{A901DD41-F7F4-4C99-A704-21854646658E}" type="presParOf" srcId="{E4AD7826-8C2A-4343-A389-12FF53FAACDD}" destId="{2A93B88D-271B-4D63-98EF-7CB23BD91641}" srcOrd="4" destOrd="0" presId="urn:microsoft.com/office/officeart/2008/layout/HexagonCluster"/>
    <dgm:cxn modelId="{19CA5347-0CFA-4A63-AF22-4CA0FA2F248F}" type="presParOf" srcId="{2A93B88D-271B-4D63-98EF-7CB23BD91641}" destId="{B7286FB5-6E68-4918-B462-29F7641045C8}" srcOrd="0" destOrd="0" presId="urn:microsoft.com/office/officeart/2008/layout/HexagonCluster"/>
    <dgm:cxn modelId="{16CB12D3-FBE8-4390-BC00-2D0F96E4C38D}" type="presParOf" srcId="{E4AD7826-8C2A-4343-A389-12FF53FAACDD}" destId="{B3EA46F0-E8C4-4E7D-87B0-5913FAEE96BB}" srcOrd="5" destOrd="0" presId="urn:microsoft.com/office/officeart/2008/layout/HexagonCluster"/>
    <dgm:cxn modelId="{273B934E-CAB0-45B9-B548-6EB9A0AD460E}" type="presParOf" srcId="{B3EA46F0-E8C4-4E7D-87B0-5913FAEE96BB}" destId="{2139602D-44EE-49D1-878A-D3D3B065723C}" srcOrd="0" destOrd="0" presId="urn:microsoft.com/office/officeart/2008/layout/HexagonCluster"/>
    <dgm:cxn modelId="{F11B4476-5777-43B3-8DD0-8E1290F1A2DD}" type="presParOf" srcId="{E4AD7826-8C2A-4343-A389-12FF53FAACDD}" destId="{8D50DEDD-40C8-4409-8391-8D7CB894F073}" srcOrd="6" destOrd="0" presId="urn:microsoft.com/office/officeart/2008/layout/HexagonCluster"/>
    <dgm:cxn modelId="{41073CF2-F219-4543-9EB5-2F4EA0C04578}" type="presParOf" srcId="{8D50DEDD-40C8-4409-8391-8D7CB894F073}" destId="{CAA117FA-1DFF-477C-B228-200490D8EEFA}" srcOrd="0" destOrd="0" presId="urn:microsoft.com/office/officeart/2008/layout/HexagonCluster"/>
    <dgm:cxn modelId="{4AD43750-1930-4AC8-9B60-041A1EF0E110}" type="presParOf" srcId="{E4AD7826-8C2A-4343-A389-12FF53FAACDD}" destId="{084B5FE4-B0F6-4176-84E1-8E75859B8F9E}" srcOrd="7" destOrd="0" presId="urn:microsoft.com/office/officeart/2008/layout/HexagonCluster"/>
    <dgm:cxn modelId="{07790391-3D68-4499-BA70-895BB2FF4141}" type="presParOf" srcId="{084B5FE4-B0F6-4176-84E1-8E75859B8F9E}" destId="{955BB2E8-5A74-40A5-96EE-3A13DC4A4733}" srcOrd="0" destOrd="0" presId="urn:microsoft.com/office/officeart/2008/layout/HexagonCluster"/>
    <dgm:cxn modelId="{C9D8919A-9380-43A8-B8B2-F3132137291C}" type="presParOf" srcId="{E4AD7826-8C2A-4343-A389-12FF53FAACDD}" destId="{E89A0E0F-3BF0-42C3-B45A-16AD8A7038D8}" srcOrd="8" destOrd="0" presId="urn:microsoft.com/office/officeart/2008/layout/HexagonCluster"/>
    <dgm:cxn modelId="{4B1E6096-D1A4-40A9-84A9-09558625DF2F}" type="presParOf" srcId="{E89A0E0F-3BF0-42C3-B45A-16AD8A7038D8}" destId="{954DBA89-1C5B-41DF-A082-3B198EB07CA3}" srcOrd="0" destOrd="0" presId="urn:microsoft.com/office/officeart/2008/layout/HexagonCluster"/>
    <dgm:cxn modelId="{1C69D85C-1C99-4F07-846C-FE9F0583F09A}" type="presParOf" srcId="{E4AD7826-8C2A-4343-A389-12FF53FAACDD}" destId="{4358F8CD-D4F7-42A5-B79F-B49E58ABB6E2}" srcOrd="9" destOrd="0" presId="urn:microsoft.com/office/officeart/2008/layout/HexagonCluster"/>
    <dgm:cxn modelId="{F5E62AD5-B823-4068-A16A-9050DB0BC2C1}" type="presParOf" srcId="{4358F8CD-D4F7-42A5-B79F-B49E58ABB6E2}" destId="{63C9777D-3783-419E-BA5A-A74936A329D7}" srcOrd="0" destOrd="0" presId="urn:microsoft.com/office/officeart/2008/layout/HexagonCluster"/>
    <dgm:cxn modelId="{3B9A3AE5-23F6-40F4-9C2F-B50FC04BCCEF}" type="presParOf" srcId="{E4AD7826-8C2A-4343-A389-12FF53FAACDD}" destId="{2444E870-1A65-414B-908F-CE2022B96B0F}" srcOrd="10" destOrd="0" presId="urn:microsoft.com/office/officeart/2008/layout/HexagonCluster"/>
    <dgm:cxn modelId="{96E823DA-D39F-4383-B917-1D3321E49E54}" type="presParOf" srcId="{2444E870-1A65-414B-908F-CE2022B96B0F}" destId="{4F7C80DE-C4D0-4E41-9F55-6B1AB24EAAE7}" srcOrd="0" destOrd="0" presId="urn:microsoft.com/office/officeart/2008/layout/HexagonCluster"/>
    <dgm:cxn modelId="{034F291A-721D-4C05-82A6-A0B016A629F4}" type="presParOf" srcId="{E4AD7826-8C2A-4343-A389-12FF53FAACDD}" destId="{7E1CB196-D62F-4379-9017-76FE3FBBDD02}" srcOrd="11" destOrd="0" presId="urn:microsoft.com/office/officeart/2008/layout/HexagonCluster"/>
    <dgm:cxn modelId="{775C7F0D-4F60-4B1B-B985-A9DF2BB87ED2}" type="presParOf" srcId="{7E1CB196-D62F-4379-9017-76FE3FBBDD02}" destId="{2618D092-A93E-4802-AC65-E917DE2883E1}" srcOrd="0" destOrd="0" presId="urn:microsoft.com/office/officeart/2008/layout/HexagonCluster"/>
    <dgm:cxn modelId="{7E822CCC-B5C4-4F11-A039-5ED8B3F2D6D9}" type="presParOf" srcId="{E4AD7826-8C2A-4343-A389-12FF53FAACDD}" destId="{CDBE9051-C88A-42A0-87DC-C8F3CC7B6973}" srcOrd="12" destOrd="0" presId="urn:microsoft.com/office/officeart/2008/layout/HexagonCluster"/>
    <dgm:cxn modelId="{42EF8C2D-0EBB-4FBB-8D19-F2B343C39EFC}" type="presParOf" srcId="{CDBE9051-C88A-42A0-87DC-C8F3CC7B6973}" destId="{F226023E-69DB-4DA2-BA70-09CB63BA11DD}" srcOrd="0" destOrd="0" presId="urn:microsoft.com/office/officeart/2008/layout/HexagonCluster"/>
    <dgm:cxn modelId="{9A3BE77C-F9FC-4CB2-94B5-462C31AB5FD5}" type="presParOf" srcId="{E4AD7826-8C2A-4343-A389-12FF53FAACDD}" destId="{5B9857A3-704A-4CAE-94FF-184CA8052FA1}" srcOrd="13" destOrd="0" presId="urn:microsoft.com/office/officeart/2008/layout/HexagonCluster"/>
    <dgm:cxn modelId="{C55B573C-AF71-4886-AD81-0432D782E3CC}" type="presParOf" srcId="{5B9857A3-704A-4CAE-94FF-184CA8052FA1}" destId="{4373F7EB-DE67-4F58-8DD3-23541D895A1F}" srcOrd="0" destOrd="0" presId="urn:microsoft.com/office/officeart/2008/layout/HexagonCluster"/>
    <dgm:cxn modelId="{8FA80A3E-E50F-4904-B285-B4E88DBC6856}" type="presParOf" srcId="{E4AD7826-8C2A-4343-A389-12FF53FAACDD}" destId="{372C3DD5-578C-4969-AB04-18CD3A3077B4}" srcOrd="14" destOrd="0" presId="urn:microsoft.com/office/officeart/2008/layout/HexagonCluster"/>
    <dgm:cxn modelId="{4CC7E659-CAD0-4F3F-BA69-AF59EC4AB406}" type="presParOf" srcId="{372C3DD5-578C-4969-AB04-18CD3A3077B4}" destId="{DC427C73-D725-444A-8682-21DFBD65A213}" srcOrd="0" destOrd="0" presId="urn:microsoft.com/office/officeart/2008/layout/HexagonCluster"/>
    <dgm:cxn modelId="{DFABD744-071D-4EB7-8DB7-72A40E453ABF}" type="presParOf" srcId="{E4AD7826-8C2A-4343-A389-12FF53FAACDD}" destId="{3FE79149-B7D8-43CD-B78E-41B20BA728C3}" srcOrd="15" destOrd="0" presId="urn:microsoft.com/office/officeart/2008/layout/HexagonCluster"/>
    <dgm:cxn modelId="{EB94D165-7AE4-4754-97FC-C7ADFE87CE54}" type="presParOf" srcId="{3FE79149-B7D8-43CD-B78E-41B20BA728C3}" destId="{DD8E74B6-056A-4FAA-8A25-7E1233D9689A}" srcOrd="0" destOrd="0" presId="urn:microsoft.com/office/officeart/2008/layout/HexagonCluster"/>
    <dgm:cxn modelId="{ACAFF103-D570-4E53-B7B2-B4D5B87159B1}" type="presParOf" srcId="{E4AD7826-8C2A-4343-A389-12FF53FAACDD}" destId="{929DCD25-BC87-4CA2-AF05-0CEB636C119B}" srcOrd="16" destOrd="0" presId="urn:microsoft.com/office/officeart/2008/layout/HexagonCluster"/>
    <dgm:cxn modelId="{DC0B88FB-AFF6-461F-9CC5-4CDE524A21B0}" type="presParOf" srcId="{929DCD25-BC87-4CA2-AF05-0CEB636C119B}" destId="{AFC3E14D-9F32-4C99-9D55-D3A122D13181}" srcOrd="0" destOrd="0" presId="urn:microsoft.com/office/officeart/2008/layout/HexagonCluster"/>
    <dgm:cxn modelId="{9D55350F-5C77-4F70-9CD7-141DAB1198FA}" type="presParOf" srcId="{E4AD7826-8C2A-4343-A389-12FF53FAACDD}" destId="{3ABF09B9-E50B-4EFE-9648-13576925AD49}" srcOrd="17" destOrd="0" presId="urn:microsoft.com/office/officeart/2008/layout/HexagonCluster"/>
    <dgm:cxn modelId="{681C18D6-E541-49A3-9775-C7ADA799030F}" type="presParOf" srcId="{3ABF09B9-E50B-4EFE-9648-13576925AD49}" destId="{0658E2B7-C641-496F-B5A8-DA715597CD75}" srcOrd="0" destOrd="0" presId="urn:microsoft.com/office/officeart/2008/layout/HexagonCluster"/>
    <dgm:cxn modelId="{31D1CF10-7F3C-4AA7-B5AD-2B818A0565FC}" type="presParOf" srcId="{E4AD7826-8C2A-4343-A389-12FF53FAACDD}" destId="{0FCF754D-472E-4F03-BCC0-D13B8A00E3B3}" srcOrd="18" destOrd="0" presId="urn:microsoft.com/office/officeart/2008/layout/HexagonCluster"/>
    <dgm:cxn modelId="{E2B84911-25B5-4E3D-AAAC-196B6F8E0F08}" type="presParOf" srcId="{0FCF754D-472E-4F03-BCC0-D13B8A00E3B3}" destId="{A799E457-ECE6-4D24-A020-B012AB04DD99}" srcOrd="0" destOrd="0" presId="urn:microsoft.com/office/officeart/2008/layout/HexagonCluster"/>
    <dgm:cxn modelId="{9D2CEA29-080F-40B4-8F4B-50C7CF3FD6D2}" type="presParOf" srcId="{E4AD7826-8C2A-4343-A389-12FF53FAACDD}" destId="{6E6E0C96-FAEC-4FC0-9B86-3863D292B070}" srcOrd="19" destOrd="0" presId="urn:microsoft.com/office/officeart/2008/layout/HexagonCluster"/>
    <dgm:cxn modelId="{0E807393-C7D5-4019-872F-560A99F15A2A}" type="presParOf" srcId="{6E6E0C96-FAEC-4FC0-9B86-3863D292B070}" destId="{73BEF656-6F8B-4F24-8348-5C6FC25BE1CF}" srcOrd="0" destOrd="0" presId="urn:microsoft.com/office/officeart/2008/layout/HexagonCluster"/>
    <dgm:cxn modelId="{AC578093-74D7-41F4-9FF7-A48AEB6616F7}" type="presParOf" srcId="{E4AD7826-8C2A-4343-A389-12FF53FAACDD}" destId="{AA7581FD-D86C-46C9-BFD7-9BD5506671A9}" srcOrd="20" destOrd="0" presId="urn:microsoft.com/office/officeart/2008/layout/HexagonCluster"/>
    <dgm:cxn modelId="{7FE27D98-22F8-4B59-BA1F-D3560462BA97}" type="presParOf" srcId="{AA7581FD-D86C-46C9-BFD7-9BD5506671A9}" destId="{C4336647-4093-4BD8-A2FF-7606194B21A2}" srcOrd="0" destOrd="0" presId="urn:microsoft.com/office/officeart/2008/layout/HexagonCluster"/>
    <dgm:cxn modelId="{41839C34-F315-4DD6-9727-BADC9891A476}" type="presParOf" srcId="{E4AD7826-8C2A-4343-A389-12FF53FAACDD}" destId="{66A62B87-74E3-4DDC-8BF9-E418F1EB0CC7}" srcOrd="21" destOrd="0" presId="urn:microsoft.com/office/officeart/2008/layout/HexagonCluster"/>
    <dgm:cxn modelId="{667283D3-BBF8-4453-A129-F0B8CB2FA553}" type="presParOf" srcId="{66A62B87-74E3-4DDC-8BF9-E418F1EB0CC7}" destId="{0DD645DF-E487-41A1-BB16-3ABDEE202F07}" srcOrd="0" destOrd="0" presId="urn:microsoft.com/office/officeart/2008/layout/HexagonCluster"/>
    <dgm:cxn modelId="{F0DA08F0-1924-4E29-BEF8-84C93762B0F6}" type="presParOf" srcId="{E4AD7826-8C2A-4343-A389-12FF53FAACDD}" destId="{BC8CA3D5-E4C2-44E5-96DF-F27300AE293F}" srcOrd="22" destOrd="0" presId="urn:microsoft.com/office/officeart/2008/layout/HexagonCluster"/>
    <dgm:cxn modelId="{E0690B6D-7E5F-4783-AADB-B8CE50E32EC6}" type="presParOf" srcId="{BC8CA3D5-E4C2-44E5-96DF-F27300AE293F}" destId="{B8CAFDC8-3767-4287-8E76-BF9E6A9E04E4}" srcOrd="0" destOrd="0" presId="urn:microsoft.com/office/officeart/2008/layout/HexagonCluster"/>
    <dgm:cxn modelId="{DA5741D5-6C9D-49F6-9396-C15B3ED94501}" type="presParOf" srcId="{E4AD7826-8C2A-4343-A389-12FF53FAACDD}" destId="{77DACF41-DE9C-4A62-8AC0-78C5F0A3C3AB}" srcOrd="23" destOrd="0" presId="urn:microsoft.com/office/officeart/2008/layout/HexagonCluster"/>
    <dgm:cxn modelId="{F8C9D5E9-9539-480A-9208-4077174E8032}" type="presParOf" srcId="{77DACF41-DE9C-4A62-8AC0-78C5F0A3C3AB}" destId="{041FE6B1-C4E4-4704-8E4E-032219BA7254}" srcOrd="0" destOrd="0" presId="urn:microsoft.com/office/officeart/2008/layout/HexagonCluster"/>
    <dgm:cxn modelId="{D2E48DB6-07CC-4AA1-9CEE-C24B1B2FD922}" type="presParOf" srcId="{E4AD7826-8C2A-4343-A389-12FF53FAACDD}" destId="{7772A9BD-461B-4920-85F6-A56AAF8C39B2}" srcOrd="24" destOrd="0" presId="urn:microsoft.com/office/officeart/2008/layout/HexagonCluster"/>
    <dgm:cxn modelId="{0240486E-CE14-49DC-B9C3-160EA843C697}" type="presParOf" srcId="{7772A9BD-461B-4920-85F6-A56AAF8C39B2}" destId="{087B99A4-DFFD-4123-AF96-D030C83CBC50}" srcOrd="0" destOrd="0" presId="urn:microsoft.com/office/officeart/2008/layout/HexagonCluster"/>
    <dgm:cxn modelId="{60256E0F-87D9-421F-82B5-B35AB8645CFF}" type="presParOf" srcId="{E4AD7826-8C2A-4343-A389-12FF53FAACDD}" destId="{4BDB52A6-0619-46C5-84B6-B47C0547B386}" srcOrd="25" destOrd="0" presId="urn:microsoft.com/office/officeart/2008/layout/HexagonCluster"/>
    <dgm:cxn modelId="{A9331BBD-BBB7-40A3-98CB-82EF1E936A57}" type="presParOf" srcId="{4BDB52A6-0619-46C5-84B6-B47C0547B386}" destId="{9B58A0AC-0041-43FB-8BAA-63D6C1F90891}" srcOrd="0" destOrd="0" presId="urn:microsoft.com/office/officeart/2008/layout/HexagonCluster"/>
    <dgm:cxn modelId="{3C263CF7-F520-49E3-A688-0EAC59540B6B}" type="presParOf" srcId="{E4AD7826-8C2A-4343-A389-12FF53FAACDD}" destId="{DFA36609-464E-4613-B811-70D3F2A154BB}" srcOrd="26" destOrd="0" presId="urn:microsoft.com/office/officeart/2008/layout/HexagonCluster"/>
    <dgm:cxn modelId="{1CFA49CC-2CF4-45CE-A597-B0AFC2CB949F}" type="presParOf" srcId="{DFA36609-464E-4613-B811-70D3F2A154BB}" destId="{5BAD47C2-8DC5-48FC-882D-374E3AC00F55}" srcOrd="0" destOrd="0" presId="urn:microsoft.com/office/officeart/2008/layout/HexagonCluster"/>
    <dgm:cxn modelId="{754C9066-509A-4FA0-957D-52E29AAEA6F0}" type="presParOf" srcId="{E4AD7826-8C2A-4343-A389-12FF53FAACDD}" destId="{88EE4C9B-B8F7-4D4C-8D5F-8CD8692C63EC}" srcOrd="27" destOrd="0" presId="urn:microsoft.com/office/officeart/2008/layout/HexagonCluster"/>
    <dgm:cxn modelId="{457F2069-55CC-4FA8-A0D3-8FFEDE9C1DA1}" type="presParOf" srcId="{88EE4C9B-B8F7-4D4C-8D5F-8CD8692C63EC}" destId="{57F52529-FF28-4198-9330-885A1BFC5EBB}" srcOrd="0" destOrd="0" presId="urn:microsoft.com/office/officeart/2008/layout/HexagonCluster"/>
    <dgm:cxn modelId="{B9430F30-27E6-4996-BA77-C31C1293E16B}" type="presParOf" srcId="{E4AD7826-8C2A-4343-A389-12FF53FAACDD}" destId="{30A9B2C1-1FC3-4B1C-BCFB-3FAFB53479B5}" srcOrd="28" destOrd="0" presId="urn:microsoft.com/office/officeart/2008/layout/HexagonCluster"/>
    <dgm:cxn modelId="{A1CCFFDE-51D4-46FB-82F6-4B8B57126428}" type="presParOf" srcId="{30A9B2C1-1FC3-4B1C-BCFB-3FAFB53479B5}" destId="{156C1435-2524-4867-BB98-26552DF650A6}" srcOrd="0" destOrd="0" presId="urn:microsoft.com/office/officeart/2008/layout/HexagonCluster"/>
    <dgm:cxn modelId="{4FD7CD5A-359D-4B9A-A4F6-4BD49AE07C27}" type="presParOf" srcId="{E4AD7826-8C2A-4343-A389-12FF53FAACDD}" destId="{95BFABA2-CDBD-4DF9-9826-EC7A0ABDA949}" srcOrd="29" destOrd="0" presId="urn:microsoft.com/office/officeart/2008/layout/HexagonCluster"/>
    <dgm:cxn modelId="{830B86BA-16F7-46A6-864F-2913C4778643}" type="presParOf" srcId="{95BFABA2-CDBD-4DF9-9826-EC7A0ABDA949}" destId="{51DA65C8-1F37-4729-BBDD-6DCB0D86AF59}" srcOrd="0" destOrd="0" presId="urn:microsoft.com/office/officeart/2008/layout/HexagonCluster"/>
    <dgm:cxn modelId="{7A40F61C-FA8D-4649-B7C7-45DD6CACBB9D}" type="presParOf" srcId="{E4AD7826-8C2A-4343-A389-12FF53FAACDD}" destId="{F00E4227-8E8C-425C-84C5-75DAC967FAFB}" srcOrd="30" destOrd="0" presId="urn:microsoft.com/office/officeart/2008/layout/HexagonCluster"/>
    <dgm:cxn modelId="{6DEF0C7C-2D86-48BA-8457-A438E57EACE0}" type="presParOf" srcId="{F00E4227-8E8C-425C-84C5-75DAC967FAFB}" destId="{5043D413-B5DD-48BB-85D1-7A7E73A407FA}" srcOrd="0" destOrd="0" presId="urn:microsoft.com/office/officeart/2008/layout/HexagonCluster"/>
    <dgm:cxn modelId="{3C2387A1-B5BD-4121-827A-F67F015E590A}" type="presParOf" srcId="{E4AD7826-8C2A-4343-A389-12FF53FAACDD}" destId="{648E895F-42F4-43FB-A178-1FFD50098983}" srcOrd="31" destOrd="0" presId="urn:microsoft.com/office/officeart/2008/layout/HexagonCluster"/>
    <dgm:cxn modelId="{974FD6FC-840A-4984-A4C4-50D116B6A168}" type="presParOf" srcId="{648E895F-42F4-43FB-A178-1FFD50098983}" destId="{565B2CAD-3EED-4339-BC55-2D76A97B7940}" srcOrd="0" destOrd="0" presId="urn:microsoft.com/office/officeart/2008/layout/HexagonCluster"/>
    <dgm:cxn modelId="{9C7594EA-9DC5-49B1-A2D8-DD7EA9561DDA}" type="presParOf" srcId="{E4AD7826-8C2A-4343-A389-12FF53FAACDD}" destId="{5C5643C8-4C11-4C76-AF57-21A138C9B9CF}" srcOrd="32" destOrd="0" presId="urn:microsoft.com/office/officeart/2008/layout/HexagonCluster"/>
    <dgm:cxn modelId="{7DB7BA23-E4F8-4EC8-B645-12F3A29E4C27}" type="presParOf" srcId="{5C5643C8-4C11-4C76-AF57-21A138C9B9CF}" destId="{1F897C45-B7A0-4A07-9E2B-50C284B4FC86}" srcOrd="0" destOrd="0" presId="urn:microsoft.com/office/officeart/2008/layout/HexagonCluster"/>
    <dgm:cxn modelId="{89FD9712-9223-4F8B-B027-65A453BDB9DC}" type="presParOf" srcId="{E4AD7826-8C2A-4343-A389-12FF53FAACDD}" destId="{21F06E87-62F4-4A31-92EF-7751F15B1B4A}" srcOrd="33" destOrd="0" presId="urn:microsoft.com/office/officeart/2008/layout/HexagonCluster"/>
    <dgm:cxn modelId="{AAEB02B9-FE7F-4CB2-B920-E045F9C927EC}" type="presParOf" srcId="{21F06E87-62F4-4A31-92EF-7751F15B1B4A}" destId="{CEA4C730-A722-468A-877E-1E82D3DF5C1B}" srcOrd="0" destOrd="0" presId="urn:microsoft.com/office/officeart/2008/layout/HexagonCluster"/>
    <dgm:cxn modelId="{4F66BCE5-802B-4DDC-AFA5-B579112A709D}" type="presParOf" srcId="{E4AD7826-8C2A-4343-A389-12FF53FAACDD}" destId="{68D06B69-CE7F-4A88-B963-2B69D5A3A3C6}" srcOrd="34" destOrd="0" presId="urn:microsoft.com/office/officeart/2008/layout/HexagonCluster"/>
    <dgm:cxn modelId="{43D1449B-9F17-4FC2-82BC-CE32820B4B1C}" type="presParOf" srcId="{68D06B69-CE7F-4A88-B963-2B69D5A3A3C6}" destId="{B51292D8-2C31-4497-804B-1BB33C10FE7F}" srcOrd="0" destOrd="0" presId="urn:microsoft.com/office/officeart/2008/layout/HexagonCluster"/>
    <dgm:cxn modelId="{14543320-FFCA-4938-8FB9-8529B12D36BC}" type="presParOf" srcId="{E4AD7826-8C2A-4343-A389-12FF53FAACDD}" destId="{A2EB37DA-7576-48A5-89E7-E80705A2B745}" srcOrd="35" destOrd="0" presId="urn:microsoft.com/office/officeart/2008/layout/HexagonCluster"/>
    <dgm:cxn modelId="{32B89782-F6DE-4E2F-ACBB-7D5098ACFBDA}" type="presParOf" srcId="{A2EB37DA-7576-48A5-89E7-E80705A2B745}" destId="{AEB6DB7A-E1BB-442F-97BC-9498FBA39551}" srcOrd="0" destOrd="0" presId="urn:microsoft.com/office/officeart/2008/layout/HexagonCluster"/>
    <dgm:cxn modelId="{BD2DBAC5-D1DE-4F95-89AB-D6322E438557}" type="presParOf" srcId="{E4AD7826-8C2A-4343-A389-12FF53FAACDD}" destId="{8AA67BE0-DD94-4979-AD09-A1C904B4FA14}" srcOrd="36" destOrd="0" presId="urn:microsoft.com/office/officeart/2008/layout/HexagonCluster"/>
    <dgm:cxn modelId="{30C74005-6A85-438F-9563-72DA8E584AAE}" type="presParOf" srcId="{8AA67BE0-DD94-4979-AD09-A1C904B4FA14}" destId="{8AE3C2A6-4D1B-4350-B9D6-0C347C50ACA9}" srcOrd="0" destOrd="0" presId="urn:microsoft.com/office/officeart/2008/layout/HexagonCluster"/>
    <dgm:cxn modelId="{927373F0-3826-4716-977E-9C5E2C7D643F}" type="presParOf" srcId="{E4AD7826-8C2A-4343-A389-12FF53FAACDD}" destId="{313807C5-DD41-431A-A981-D7EC69E87003}" srcOrd="37" destOrd="0" presId="urn:microsoft.com/office/officeart/2008/layout/HexagonCluster"/>
    <dgm:cxn modelId="{3377C46F-B560-42D3-B9D3-FEFCAD21BFAA}" type="presParOf" srcId="{313807C5-DD41-431A-A981-D7EC69E87003}" destId="{A17B90D4-4636-4D95-9FF0-85CE5FC7E7B6}" srcOrd="0" destOrd="0" presId="urn:microsoft.com/office/officeart/2008/layout/HexagonCluster"/>
    <dgm:cxn modelId="{70F46179-BCC0-4C77-9A27-A79E06ACA570}" type="presParOf" srcId="{E4AD7826-8C2A-4343-A389-12FF53FAACDD}" destId="{6475E1F6-480D-407E-BC53-9DF667673624}" srcOrd="38" destOrd="0" presId="urn:microsoft.com/office/officeart/2008/layout/HexagonCluster"/>
    <dgm:cxn modelId="{FB8EA2FB-2D42-4C64-8573-9B894B3C407E}" type="presParOf" srcId="{6475E1F6-480D-407E-BC53-9DF667673624}" destId="{B91DB385-4B52-4391-8B47-D58C3F7E5D57}" srcOrd="0" destOrd="0" presId="urn:microsoft.com/office/officeart/2008/layout/HexagonCluster"/>
    <dgm:cxn modelId="{39270E49-2D19-48D6-A79C-3BB76C263634}" type="presParOf" srcId="{E4AD7826-8C2A-4343-A389-12FF53FAACDD}" destId="{C31E8F2B-6B26-4C45-934A-867B3E0C7FEC}" srcOrd="39" destOrd="0" presId="urn:microsoft.com/office/officeart/2008/layout/HexagonCluster"/>
    <dgm:cxn modelId="{8ABC5026-0267-4452-84BF-F57F2CE1C732}" type="presParOf" srcId="{C31E8F2B-6B26-4C45-934A-867B3E0C7FEC}" destId="{8548328C-33C1-4C08-A86D-05FA1DAB525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D83C5F-20B4-45CB-9739-7440B3DC0A8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68D6D6-8D7B-46AD-90C4-65A938BB5C8A}">
      <dgm:prSet phldrT="[文本]"/>
      <dgm:spPr/>
      <dgm:t>
        <a:bodyPr/>
        <a:lstStyle/>
        <a:p>
          <a:r>
            <a:rPr lang="zh-CN" altLang="en-US" dirty="0" smtClean="0"/>
            <a:t>语言类</a:t>
          </a:r>
          <a:endParaRPr lang="zh-CN" altLang="en-US" dirty="0"/>
        </a:p>
      </dgm:t>
    </dgm:pt>
    <dgm:pt modelId="{683277BE-FA34-480C-80EE-5362E1AF25DC}" type="par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16E173C1-0A6D-4EC8-86C4-B4FFA2FCB811}" type="sib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75A91B37-FAC7-4295-8E9D-65784DC854CB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8D4DA750-B67B-418D-95CD-0209E3C4CE30}" type="par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16AF249A-B97A-45B4-B754-9BB7847B6ED5}" type="sib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42B7CB72-D4F2-4059-BE65-F22AE24E1C41}">
      <dgm:prSet phldrT="[文本]"/>
      <dgm:spPr/>
      <dgm:t>
        <a:bodyPr/>
        <a:lstStyle/>
        <a:p>
          <a:r>
            <a:rPr lang="zh-CN" altLang="en-US" dirty="0" smtClean="0"/>
            <a:t>框架</a:t>
          </a:r>
          <a:r>
            <a:rPr lang="en-US" altLang="zh-CN" dirty="0" smtClean="0"/>
            <a:t>&amp;</a:t>
          </a:r>
          <a:r>
            <a:rPr lang="zh-CN" altLang="en-US" dirty="0" smtClean="0"/>
            <a:t>环境类</a:t>
          </a:r>
          <a:endParaRPr lang="zh-CN" altLang="en-US" dirty="0"/>
        </a:p>
      </dgm:t>
    </dgm:pt>
    <dgm:pt modelId="{E2D66B80-12E6-44DD-9796-288B4458BABF}" type="par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F1F61C7C-3030-4AFA-83B1-8A242AD47A8A}" type="sib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51E82ECE-F621-411A-81EB-C98BAA570799}">
      <dgm:prSet phldrT="[文本]"/>
      <dgm:spPr/>
      <dgm:t>
        <a:bodyPr/>
        <a:lstStyle/>
        <a:p>
          <a:r>
            <a:rPr lang="en-US" altLang="zh-CN" dirty="0" err="1" smtClean="0"/>
            <a:t>Hadoop</a:t>
          </a:r>
          <a:endParaRPr lang="zh-CN" altLang="en-US" dirty="0"/>
        </a:p>
      </dgm:t>
    </dgm:pt>
    <dgm:pt modelId="{E4764083-F814-4D3E-8A68-C2EC0709EF3E}" type="par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99392818-C4DA-473D-8A33-6052651E0EDB}" type="sib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85E5C8DC-2232-4CD0-A348-4E92EEA68D98}">
      <dgm:prSet phldrT="[文本]"/>
      <dgm:spPr/>
      <dgm:t>
        <a:bodyPr/>
        <a:lstStyle/>
        <a:p>
          <a:r>
            <a:rPr lang="en-US" altLang="zh-CN" dirty="0" err="1" smtClean="0"/>
            <a:t>PhoneGap</a:t>
          </a:r>
          <a:endParaRPr lang="zh-CN" altLang="en-US" dirty="0"/>
        </a:p>
      </dgm:t>
    </dgm:pt>
    <dgm:pt modelId="{D2B23653-F2C9-4EB0-A04B-17D4C28C7B06}" type="par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4A32B367-0832-42F4-A46A-29897D89D481}" type="sib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A417BD96-AAB1-435B-9E8C-E86E27030477}">
      <dgm:prSet phldrT="[文本]"/>
      <dgm:spPr/>
      <dgm:t>
        <a:bodyPr/>
        <a:lstStyle/>
        <a:p>
          <a:r>
            <a:rPr lang="zh-CN" altLang="en-US" dirty="0" smtClean="0"/>
            <a:t>设计架构类</a:t>
          </a:r>
          <a:endParaRPr lang="zh-CN" altLang="en-US" dirty="0"/>
        </a:p>
      </dgm:t>
    </dgm:pt>
    <dgm:pt modelId="{8D5380D5-6C8A-42B2-9F8F-A0D20EE22D7C}" type="par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18CA8202-3404-4E09-BA90-8FB9C121C8B1}" type="sib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5449584D-91EF-47DA-9175-8794495DF361}">
      <dgm:prSet phldrT="[文本]"/>
      <dgm:spPr/>
      <dgm:t>
        <a:bodyPr/>
        <a:lstStyle/>
        <a:p>
          <a:r>
            <a:rPr lang="en-US" altLang="zh-CN" dirty="0" smtClean="0"/>
            <a:t>DDD</a:t>
          </a:r>
          <a:endParaRPr lang="zh-CN" altLang="en-US" dirty="0"/>
        </a:p>
      </dgm:t>
    </dgm:pt>
    <dgm:pt modelId="{1A77076D-D984-42A5-96B6-6186C9EA1DBB}" type="par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D328561-6D01-4F2B-915A-0296052D2738}" type="sib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971C5B9-0EA0-43A5-9F8F-CF713F586D01}">
      <dgm:prSet phldrT="[文本]"/>
      <dgm:spPr/>
      <dgm:t>
        <a:bodyPr/>
        <a:lstStyle/>
        <a:p>
          <a:r>
            <a:rPr lang="en-US" altLang="zh-CN" dirty="0" smtClean="0"/>
            <a:t>Event D</a:t>
          </a:r>
          <a:r>
            <a:rPr lang="zh-CN" b="0" dirty="0" smtClean="0"/>
            <a:t>riven</a:t>
          </a:r>
          <a:endParaRPr lang="zh-CN" altLang="en-US" dirty="0"/>
        </a:p>
      </dgm:t>
    </dgm:pt>
    <dgm:pt modelId="{FE8D45B2-B41F-47BF-9C94-C82A27D89F97}" type="par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4AA94A0D-AF81-4257-A904-CA006C26DA39}" type="sib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0D84E0D9-7310-4F29-92E4-3B806AC71FEC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46AE85BB-72F8-4448-A684-84A15F821C5A}" type="par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FB681033-0C72-493B-A622-8E20536F1F8F}" type="sib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279E0C1F-CFA7-403D-94C8-0CF0930A2A77}">
      <dgm:prSet phldrT="[文本]"/>
      <dgm:spPr/>
      <dgm:t>
        <a:bodyPr/>
        <a:lstStyle/>
        <a:p>
          <a:r>
            <a:rPr lang="en-US" altLang="en-US" dirty="0" smtClean="0"/>
            <a:t>Angular.js</a:t>
          </a:r>
          <a:endParaRPr lang="zh-CN" altLang="en-US" dirty="0"/>
        </a:p>
      </dgm:t>
    </dgm:pt>
    <dgm:pt modelId="{B64B0D23-CC46-4147-B617-F785F58EC3B6}" type="par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5E4E1F76-5B6F-43EF-B3E8-C3171F785280}" type="sib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82C92D4A-BC39-4CAD-ADD6-23208CF33303}">
      <dgm:prSet phldrT="[文本]"/>
      <dgm:spPr/>
      <dgm:t>
        <a:bodyPr/>
        <a:lstStyle/>
        <a:p>
          <a:r>
            <a:rPr lang="en-US" altLang="zh-CN" dirty="0" smtClean="0"/>
            <a:t>Spring</a:t>
          </a:r>
          <a:r>
            <a:rPr lang="zh-CN" altLang="en-US" dirty="0" smtClean="0"/>
            <a:t>家族</a:t>
          </a:r>
          <a:endParaRPr lang="zh-CN" altLang="en-US" dirty="0"/>
        </a:p>
      </dgm:t>
    </dgm:pt>
    <dgm:pt modelId="{EC14CCEC-80A8-487E-9753-515E05263F74}" type="par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A1EE2F41-0E1C-45F8-A54E-82A189CF63A5}" type="sib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528753BF-2EE3-42CB-A681-2D8933FDD593}">
      <dgm:prSet phldrT="[文本]"/>
      <dgm:spPr/>
      <dgm:t>
        <a:bodyPr/>
        <a:lstStyle/>
        <a:p>
          <a:r>
            <a:rPr lang="en-US" altLang="zh-CN" dirty="0" err="1" smtClean="0"/>
            <a:t>Django</a:t>
          </a:r>
          <a:endParaRPr lang="zh-CN" altLang="en-US" dirty="0"/>
        </a:p>
      </dgm:t>
    </dgm:pt>
    <dgm:pt modelId="{C16C170E-6B88-475B-8AF5-EE85DA3DCCDE}" type="par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F396871F-AED1-4AB3-8AAC-6BAB3FFB57C9}" type="sib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2482526B-B676-42F3-94C1-07B3B09077B3}">
      <dgm:prSet phldrT="[文本]"/>
      <dgm:spPr/>
      <dgm:t>
        <a:bodyPr/>
        <a:lstStyle/>
        <a:p>
          <a:r>
            <a:rPr lang="en-US" altLang="en-US" dirty="0" err="1" smtClean="0"/>
            <a:t>vert.x</a:t>
          </a:r>
          <a:endParaRPr lang="zh-CN" altLang="en-US" dirty="0"/>
        </a:p>
      </dgm:t>
    </dgm:pt>
    <dgm:pt modelId="{AD9BB8D5-2C50-4B9F-8CA5-3A5D31307D8A}" type="par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1A637CB1-9D4D-439C-BF5C-DA087B3A3C3D}" type="sib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3CBE9BB1-785B-489B-BDF3-0B85D2BBD29E}">
      <dgm:prSet phldrT="[文本]"/>
      <dgm:spPr/>
      <dgm:t>
        <a:bodyPr/>
        <a:lstStyle/>
        <a:p>
          <a:r>
            <a:rPr lang="en-US" altLang="zh-CN" dirty="0" err="1" smtClean="0"/>
            <a:t>Nodejs</a:t>
          </a:r>
          <a:endParaRPr lang="zh-CN" altLang="en-US" dirty="0"/>
        </a:p>
      </dgm:t>
    </dgm:pt>
    <dgm:pt modelId="{F586E160-A062-4B91-90A5-4ED833C4132F}" type="par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B79A4D3D-C019-4290-9D64-F59A253540AB}" type="sib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44BA54C5-1613-421E-8211-67FA2A4E5F4F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0F4BC458-C794-4572-9F8E-5BCC16F9D739}" type="par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EED60C31-43B3-46C9-A30E-B960E01F85EA}" type="sib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BC996979-D47B-4F3F-ADD4-6983D3C51CEF}">
      <dgm:prSet phldrT="[文本]"/>
      <dgm:spPr/>
      <dgm:t>
        <a:bodyPr/>
        <a:lstStyle/>
        <a:p>
          <a:r>
            <a:rPr lang="en-US" dirty="0" err="1" smtClean="0"/>
            <a:t>Scala</a:t>
          </a:r>
          <a:endParaRPr lang="zh-CN" altLang="en-US" dirty="0"/>
        </a:p>
      </dgm:t>
    </dgm:pt>
    <dgm:pt modelId="{3D22AD75-3233-4BC4-A212-1CAC04849314}" type="par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F385BF18-706E-4246-ACA2-863F1DEA88D7}" type="sib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9DF16E84-4124-48A7-93D9-FCAF0F0335F8}">
      <dgm:prSet phldrT="[文本]"/>
      <dgm:spPr/>
      <dgm:t>
        <a:bodyPr/>
        <a:lstStyle/>
        <a:p>
          <a:r>
            <a:rPr lang="en-US" dirty="0" smtClean="0"/>
            <a:t>Groovy</a:t>
          </a:r>
          <a:endParaRPr lang="zh-CN" altLang="en-US" dirty="0"/>
        </a:p>
      </dgm:t>
    </dgm:pt>
    <dgm:pt modelId="{AB0FE13C-5806-4A98-9AFB-E4A90BD2CA72}" type="par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0603E359-51C3-4730-8424-3AD39D78054A}" type="sib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F62EA030-EF4C-4264-9187-29425B72A67D}">
      <dgm:prSet phldrT="[文本]"/>
      <dgm:spPr/>
      <dgm:t>
        <a:bodyPr/>
        <a:lstStyle/>
        <a:p>
          <a:r>
            <a:rPr lang="en-US" altLang="zh-CN" dirty="0" smtClean="0"/>
            <a:t>Go</a:t>
          </a:r>
          <a:endParaRPr lang="zh-CN" altLang="en-US" dirty="0"/>
        </a:p>
      </dgm:t>
    </dgm:pt>
    <dgm:pt modelId="{DBC45882-7848-4886-B33D-6C1C075D0A1E}" type="par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F2651D65-28EB-493C-84FF-F3198427E500}" type="sib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3CE69326-247D-433E-ADCB-7B2926E38D85}">
      <dgm:prSet phldrT="[文本]"/>
      <dgm:spPr/>
      <dgm:t>
        <a:bodyPr/>
        <a:lstStyle/>
        <a:p>
          <a:r>
            <a:rPr lang="zh-CN" altLang="en-US" dirty="0" smtClean="0"/>
            <a:t>设计模式</a:t>
          </a:r>
          <a:endParaRPr lang="zh-CN" altLang="en-US" dirty="0"/>
        </a:p>
      </dgm:t>
    </dgm:pt>
    <dgm:pt modelId="{C87109F6-8182-47D9-B14A-F565A330ABC3}" type="par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20A5CA2E-225A-48C7-9B47-A4040396D9CC}" type="sib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AD852797-663B-40D8-BACB-2FD2F2A02723}">
      <dgm:prSet phldrT="[文本]"/>
      <dgm:spPr/>
      <dgm:t>
        <a:bodyPr/>
        <a:lstStyle/>
        <a:p>
          <a:endParaRPr lang="zh-CN" altLang="en-US" dirty="0"/>
        </a:p>
      </dgm:t>
    </dgm:pt>
    <dgm:pt modelId="{046F79DA-5796-4605-82D1-9BBC8CB2FBB7}" type="par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5755668E-5D2B-4A4A-9173-C57815E18FD0}" type="sib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321D9FFA-0154-47B8-BCE8-03EEBE5CF706}">
      <dgm:prSet phldrT="[文本]"/>
      <dgm:spPr/>
      <dgm:t>
        <a:bodyPr/>
        <a:lstStyle/>
        <a:p>
          <a:r>
            <a:rPr lang="en-US" altLang="zh-CN" dirty="0" err="1" smtClean="0"/>
            <a:t>CloudStack</a:t>
          </a:r>
          <a:endParaRPr lang="zh-CN" altLang="en-US" dirty="0"/>
        </a:p>
      </dgm:t>
    </dgm:pt>
    <dgm:pt modelId="{DC761916-D7C6-45A2-8B41-57F39D6AD941}" type="par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7C5C8C2F-C177-45A0-B67D-308C826FE33E}" type="sib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4F772856-7ED5-4ED6-80BA-A14947D71C52}">
      <dgm:prSet phldrT="[文本]"/>
      <dgm:spPr/>
      <dgm:t>
        <a:bodyPr/>
        <a:lstStyle/>
        <a:p>
          <a:r>
            <a:rPr lang="zh-CN" altLang="en-US" dirty="0" smtClean="0"/>
            <a:t>消息队列</a:t>
          </a:r>
          <a:endParaRPr lang="zh-CN" altLang="en-US" dirty="0"/>
        </a:p>
      </dgm:t>
    </dgm:pt>
    <dgm:pt modelId="{7C989469-504B-462A-B48A-0F628C075F01}" type="par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65F4C01E-C1D4-42AD-AB9A-8EE6025F5C27}" type="sib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32158258-C56C-4A2A-BFCF-E78B37AEF4DD}">
      <dgm:prSet phldrT="[文本]"/>
      <dgm:spPr/>
      <dgm:t>
        <a:bodyPr/>
        <a:lstStyle/>
        <a:p>
          <a:r>
            <a:rPr lang="en-US" altLang="zh-CN" dirty="0" err="1" smtClean="0"/>
            <a:t>Git</a:t>
          </a:r>
          <a:endParaRPr lang="zh-CN" altLang="en-US" dirty="0"/>
        </a:p>
      </dgm:t>
    </dgm:pt>
    <dgm:pt modelId="{CFA2D5BB-5C85-49D2-9F20-650329DF30E4}" type="parTrans" cxnId="{A371FE2B-5684-4CC3-BCC2-938042AEF0A0}">
      <dgm:prSet/>
      <dgm:spPr/>
    </dgm:pt>
    <dgm:pt modelId="{8F4BA558-0549-41D0-8C32-FF1949FEE7EC}" type="sibTrans" cxnId="{A371FE2B-5684-4CC3-BCC2-938042AEF0A0}">
      <dgm:prSet/>
      <dgm:spPr/>
    </dgm:pt>
    <dgm:pt modelId="{E93F7914-11FE-4465-9592-60E0999A9B8F}">
      <dgm:prSet phldrT="[文本]"/>
      <dgm:spPr/>
      <dgm:t>
        <a:bodyPr/>
        <a:lstStyle/>
        <a:p>
          <a:r>
            <a:rPr lang="en-US" altLang="zh-CN" dirty="0" smtClean="0"/>
            <a:t>CI</a:t>
          </a:r>
          <a:endParaRPr lang="zh-CN" altLang="en-US" dirty="0"/>
        </a:p>
      </dgm:t>
    </dgm:pt>
    <dgm:pt modelId="{7C020B38-F1F9-4621-B34F-DF5A1B482941}" type="parTrans" cxnId="{0FC61371-B199-4A09-821C-C9C32537F592}">
      <dgm:prSet/>
      <dgm:spPr/>
    </dgm:pt>
    <dgm:pt modelId="{F8CCF9D2-4835-426F-B1A9-B6EBADF6481D}" type="sibTrans" cxnId="{0FC61371-B199-4A09-821C-C9C32537F592}">
      <dgm:prSet/>
      <dgm:spPr/>
    </dgm:pt>
    <dgm:pt modelId="{AC2181AB-8547-43ED-BD14-63E88DCAB410}" type="pres">
      <dgm:prSet presAssocID="{7ED83C5F-20B4-45CB-9739-7440B3DC0A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81FC91-547D-4887-B40A-6CFA1C435ABC}" type="pres">
      <dgm:prSet presAssocID="{1E68D6D6-8D7B-46AD-90C4-65A938BB5C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EFE6B-76FA-46AA-BB18-B35D6C2CAF9C}" type="pres">
      <dgm:prSet presAssocID="{16E173C1-0A6D-4EC8-86C4-B4FFA2FCB811}" presName="sibTrans" presStyleCnt="0"/>
      <dgm:spPr/>
    </dgm:pt>
    <dgm:pt modelId="{D33D3E6E-2DAB-49D5-A22D-8A7AE2AF2386}" type="pres">
      <dgm:prSet presAssocID="{42B7CB72-D4F2-4059-BE65-F22AE24E1C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8166E-7000-48B5-BAFC-246EE82024B4}" type="pres">
      <dgm:prSet presAssocID="{F1F61C7C-3030-4AFA-83B1-8A242AD47A8A}" presName="sibTrans" presStyleCnt="0"/>
      <dgm:spPr/>
    </dgm:pt>
    <dgm:pt modelId="{378A92BF-730C-4B89-A22F-11233B28DBA0}" type="pres">
      <dgm:prSet presAssocID="{A417BD96-AAB1-435B-9E8C-E86E27030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96287D-92F1-4795-85A4-09EC5D99BCFD}" type="presOf" srcId="{AD852797-663B-40D8-BACB-2FD2F2A02723}" destId="{378A92BF-730C-4B89-A22F-11233B28DBA0}" srcOrd="0" destOrd="8" presId="urn:microsoft.com/office/officeart/2005/8/layout/hList6"/>
    <dgm:cxn modelId="{E1CA47BF-CB7C-47DE-9455-DB8F1DF22ECE}" type="presOf" srcId="{42B7CB72-D4F2-4059-BE65-F22AE24E1C41}" destId="{D33D3E6E-2DAB-49D5-A22D-8A7AE2AF2386}" srcOrd="0" destOrd="0" presId="urn:microsoft.com/office/officeart/2005/8/layout/hList6"/>
    <dgm:cxn modelId="{CC080D9A-5CC6-4DC5-8EC6-6ECC8DD3A9F0}" type="presOf" srcId="{BC996979-D47B-4F3F-ADD4-6983D3C51CEF}" destId="{DB81FC91-547D-4887-B40A-6CFA1C435ABC}" srcOrd="0" destOrd="4" presId="urn:microsoft.com/office/officeart/2005/8/layout/hList6"/>
    <dgm:cxn modelId="{8A5070DB-635E-4649-9C72-A4890A6D391B}" srcId="{A417BD96-AAB1-435B-9E8C-E86E27030477}" destId="{4F772856-7ED5-4ED6-80BA-A14947D71C52}" srcOrd="2" destOrd="0" parTransId="{7C989469-504B-462A-B48A-0F628C075F01}" sibTransId="{65F4C01E-C1D4-42AD-AB9A-8EE6025F5C27}"/>
    <dgm:cxn modelId="{8717CD77-A072-423F-A3A0-2E6C6F009F4E}" srcId="{A417BD96-AAB1-435B-9E8C-E86E27030477}" destId="{A971C5B9-0EA0-43A5-9F8F-CF713F586D01}" srcOrd="1" destOrd="0" parTransId="{FE8D45B2-B41F-47BF-9C94-C82A27D89F97}" sibTransId="{4AA94A0D-AF81-4257-A904-CA006C26DA39}"/>
    <dgm:cxn modelId="{FB014557-F1E8-4144-BC6A-B5298627AD04}" type="presOf" srcId="{2482526B-B676-42F3-94C1-07B3B09077B3}" destId="{D33D3E6E-2DAB-49D5-A22D-8A7AE2AF2386}" srcOrd="0" destOrd="4" presId="urn:microsoft.com/office/officeart/2005/8/layout/hList6"/>
    <dgm:cxn modelId="{01DC669F-9754-4284-A77E-E31ABE9265DD}" srcId="{1E68D6D6-8D7B-46AD-90C4-65A938BB5C8A}" destId="{9DF16E84-4124-48A7-93D9-FCAF0F0335F8}" srcOrd="4" destOrd="0" parTransId="{AB0FE13C-5806-4A98-9AFB-E4A90BD2CA72}" sibTransId="{0603E359-51C3-4730-8424-3AD39D78054A}"/>
    <dgm:cxn modelId="{F43A83D6-CA93-4988-AE7B-917B6D3DD2BC}" srcId="{42B7CB72-D4F2-4059-BE65-F22AE24E1C41}" destId="{82C92D4A-BC39-4CAD-ADD6-23208CF33303}" srcOrd="1" destOrd="0" parTransId="{EC14CCEC-80A8-487E-9753-515E05263F74}" sibTransId="{A1EE2F41-0E1C-45F8-A54E-82A189CF63A5}"/>
    <dgm:cxn modelId="{E3CE7052-491F-4B6B-83BA-83D68FD7E6B1}" srcId="{A417BD96-AAB1-435B-9E8C-E86E27030477}" destId="{3CE69326-247D-433E-ADCB-7B2926E38D85}" srcOrd="3" destOrd="0" parTransId="{C87109F6-8182-47D9-B14A-F565A330ABC3}" sibTransId="{20A5CA2E-225A-48C7-9B47-A4040396D9CC}"/>
    <dgm:cxn modelId="{74D6647F-49FD-4D47-A30E-CE7B3F456D97}" srcId="{1E68D6D6-8D7B-46AD-90C4-65A938BB5C8A}" destId="{75A91B37-FAC7-4295-8E9D-65784DC854CB}" srcOrd="0" destOrd="0" parTransId="{8D4DA750-B67B-418D-95CD-0209E3C4CE30}" sibTransId="{16AF249A-B97A-45B4-B754-9BB7847B6ED5}"/>
    <dgm:cxn modelId="{B51E76B6-59EA-4182-95EC-8EBAF018CFF5}" type="presOf" srcId="{7ED83C5F-20B4-45CB-9739-7440B3DC0A86}" destId="{AC2181AB-8547-43ED-BD14-63E88DCAB410}" srcOrd="0" destOrd="0" presId="urn:microsoft.com/office/officeart/2005/8/layout/hList6"/>
    <dgm:cxn modelId="{EE8090DE-CAAA-4929-84A2-9DF56BD841F3}" srcId="{A417BD96-AAB1-435B-9E8C-E86E27030477}" destId="{321D9FFA-0154-47B8-BCE8-03EEBE5CF706}" srcOrd="4" destOrd="0" parTransId="{DC761916-D7C6-45A2-8B41-57F39D6AD941}" sibTransId="{7C5C8C2F-C177-45A0-B67D-308C826FE33E}"/>
    <dgm:cxn modelId="{405CB256-0FEC-464B-95B7-054A7FCBA1F8}" type="presOf" srcId="{A971C5B9-0EA0-43A5-9F8F-CF713F586D01}" destId="{378A92BF-730C-4B89-A22F-11233B28DBA0}" srcOrd="0" destOrd="2" presId="urn:microsoft.com/office/officeart/2005/8/layout/hList6"/>
    <dgm:cxn modelId="{8024D740-B65F-4F30-B792-A7EAB02603C6}" srcId="{1E68D6D6-8D7B-46AD-90C4-65A938BB5C8A}" destId="{BC996979-D47B-4F3F-ADD4-6983D3C51CEF}" srcOrd="3" destOrd="0" parTransId="{3D22AD75-3233-4BC4-A212-1CAC04849314}" sibTransId="{F385BF18-706E-4246-ACA2-863F1DEA88D7}"/>
    <dgm:cxn modelId="{DF9DF8E3-AC9F-4E35-8D19-15F0604BABBD}" srcId="{42B7CB72-D4F2-4059-BE65-F22AE24E1C41}" destId="{3CBE9BB1-785B-489B-BDF3-0B85D2BBD29E}" srcOrd="4" destOrd="0" parTransId="{F586E160-A062-4B91-90A5-4ED833C4132F}" sibTransId="{B79A4D3D-C019-4290-9D64-F59A253540AB}"/>
    <dgm:cxn modelId="{6CE33CD9-58BE-48D9-948B-250A03D47D15}" type="presOf" srcId="{85E5C8DC-2232-4CD0-A348-4E92EEA68D98}" destId="{D33D3E6E-2DAB-49D5-A22D-8A7AE2AF2386}" srcOrd="0" destOrd="3" presId="urn:microsoft.com/office/officeart/2005/8/layout/hList6"/>
    <dgm:cxn modelId="{05D4FEF0-4C72-435A-8ED8-528EFEC03780}" srcId="{7ED83C5F-20B4-45CB-9739-7440B3DC0A86}" destId="{1E68D6D6-8D7B-46AD-90C4-65A938BB5C8A}" srcOrd="0" destOrd="0" parTransId="{683277BE-FA34-480C-80EE-5362E1AF25DC}" sibTransId="{16E173C1-0A6D-4EC8-86C4-B4FFA2FCB811}"/>
    <dgm:cxn modelId="{597A73C3-B91E-4F56-9064-9057384691F3}" type="presOf" srcId="{75A91B37-FAC7-4295-8E9D-65784DC854CB}" destId="{DB81FC91-547D-4887-B40A-6CFA1C435ABC}" srcOrd="0" destOrd="1" presId="urn:microsoft.com/office/officeart/2005/8/layout/hList6"/>
    <dgm:cxn modelId="{4DA4242E-60D4-465E-ABF2-4F32CB937986}" type="presOf" srcId="{528753BF-2EE3-42CB-A681-2D8933FDD593}" destId="{D33D3E6E-2DAB-49D5-A22D-8A7AE2AF2386}" srcOrd="0" destOrd="7" presId="urn:microsoft.com/office/officeart/2005/8/layout/hList6"/>
    <dgm:cxn modelId="{5E5A2A5A-D499-4471-A016-5A076E449770}" type="presOf" srcId="{321D9FFA-0154-47B8-BCE8-03EEBE5CF706}" destId="{378A92BF-730C-4B89-A22F-11233B28DBA0}" srcOrd="0" destOrd="5" presId="urn:microsoft.com/office/officeart/2005/8/layout/hList6"/>
    <dgm:cxn modelId="{B6BF4652-22EF-438E-87B4-11DC456B5C6B}" type="presOf" srcId="{32158258-C56C-4A2A-BFCF-E78B37AEF4DD}" destId="{378A92BF-730C-4B89-A22F-11233B28DBA0}" srcOrd="0" destOrd="6" presId="urn:microsoft.com/office/officeart/2005/8/layout/hList6"/>
    <dgm:cxn modelId="{6E34588B-5785-47CE-96B9-77D3F6C1C3EC}" type="presOf" srcId="{3CE69326-247D-433E-ADCB-7B2926E38D85}" destId="{378A92BF-730C-4B89-A22F-11233B28DBA0}" srcOrd="0" destOrd="4" presId="urn:microsoft.com/office/officeart/2005/8/layout/hList6"/>
    <dgm:cxn modelId="{F141DC20-D2E4-441B-B61A-AD70574A231E}" type="presOf" srcId="{4F772856-7ED5-4ED6-80BA-A14947D71C52}" destId="{378A92BF-730C-4B89-A22F-11233B28DBA0}" srcOrd="0" destOrd="3" presId="urn:microsoft.com/office/officeart/2005/8/layout/hList6"/>
    <dgm:cxn modelId="{41CF89B3-DC3D-4DB0-BD96-5FD1ED79DA8A}" srcId="{A417BD96-AAB1-435B-9E8C-E86E27030477}" destId="{AD852797-663B-40D8-BACB-2FD2F2A02723}" srcOrd="7" destOrd="0" parTransId="{046F79DA-5796-4605-82D1-9BBC8CB2FBB7}" sibTransId="{5755668E-5D2B-4A4A-9173-C57815E18FD0}"/>
    <dgm:cxn modelId="{A371FE2B-5684-4CC3-BCC2-938042AEF0A0}" srcId="{A417BD96-AAB1-435B-9E8C-E86E27030477}" destId="{32158258-C56C-4A2A-BFCF-E78B37AEF4DD}" srcOrd="5" destOrd="0" parTransId="{CFA2D5BB-5C85-49D2-9F20-650329DF30E4}" sibTransId="{8F4BA558-0549-41D0-8C32-FF1949FEE7EC}"/>
    <dgm:cxn modelId="{BFE69754-216A-43CB-93FB-3805F495DD50}" srcId="{1E68D6D6-8D7B-46AD-90C4-65A938BB5C8A}" destId="{44BA54C5-1613-421E-8211-67FA2A4E5F4F}" srcOrd="1" destOrd="0" parTransId="{0F4BC458-C794-4572-9F8E-5BCC16F9D739}" sibTransId="{EED60C31-43B3-46C9-A30E-B960E01F85EA}"/>
    <dgm:cxn modelId="{3CE5F3B4-E08A-46D1-A0A0-712031519D9B}" srcId="{1E68D6D6-8D7B-46AD-90C4-65A938BB5C8A}" destId="{F62EA030-EF4C-4264-9187-29425B72A67D}" srcOrd="5" destOrd="0" parTransId="{DBC45882-7848-4886-B33D-6C1C075D0A1E}" sibTransId="{F2651D65-28EB-493C-84FF-F3198427E500}"/>
    <dgm:cxn modelId="{B620D70C-BCB0-4DA3-8DDC-0738DCC56BE4}" srcId="{42B7CB72-D4F2-4059-BE65-F22AE24E1C41}" destId="{279E0C1F-CFA7-403D-94C8-0CF0930A2A77}" srcOrd="5" destOrd="0" parTransId="{B64B0D23-CC46-4147-B617-F785F58EC3B6}" sibTransId="{5E4E1F76-5B6F-43EF-B3E8-C3171F785280}"/>
    <dgm:cxn modelId="{DC6FF33C-6C59-42DD-94D2-BD0875BE5CF5}" srcId="{A417BD96-AAB1-435B-9E8C-E86E27030477}" destId="{5449584D-91EF-47DA-9175-8794495DF361}" srcOrd="0" destOrd="0" parTransId="{1A77076D-D984-42A5-96B6-6186C9EA1DBB}" sibTransId="{AD328561-6D01-4F2B-915A-0296052D2738}"/>
    <dgm:cxn modelId="{4409EEA9-177A-412F-BDA8-90DACB17DEA7}" type="presOf" srcId="{A417BD96-AAB1-435B-9E8C-E86E27030477}" destId="{378A92BF-730C-4B89-A22F-11233B28DBA0}" srcOrd="0" destOrd="0" presId="urn:microsoft.com/office/officeart/2005/8/layout/hList6"/>
    <dgm:cxn modelId="{08A3493B-10C5-4BDE-8E4B-90F7ADE6A705}" type="presOf" srcId="{5449584D-91EF-47DA-9175-8794495DF361}" destId="{378A92BF-730C-4B89-A22F-11233B28DBA0}" srcOrd="0" destOrd="1" presId="urn:microsoft.com/office/officeart/2005/8/layout/hList6"/>
    <dgm:cxn modelId="{7633124D-A744-4D96-A024-9550905C73BD}" type="presOf" srcId="{F62EA030-EF4C-4264-9187-29425B72A67D}" destId="{DB81FC91-547D-4887-B40A-6CFA1C435ABC}" srcOrd="0" destOrd="6" presId="urn:microsoft.com/office/officeart/2005/8/layout/hList6"/>
    <dgm:cxn modelId="{77FB7E20-8FDD-44AD-95DE-F2013A6E2977}" srcId="{7ED83C5F-20B4-45CB-9739-7440B3DC0A86}" destId="{42B7CB72-D4F2-4059-BE65-F22AE24E1C41}" srcOrd="1" destOrd="0" parTransId="{E2D66B80-12E6-44DD-9796-288B4458BABF}" sibTransId="{F1F61C7C-3030-4AFA-83B1-8A242AD47A8A}"/>
    <dgm:cxn modelId="{C19DD70A-50E5-41CD-B0CD-1D1CC7432AF9}" type="presOf" srcId="{82C92D4A-BC39-4CAD-ADD6-23208CF33303}" destId="{D33D3E6E-2DAB-49D5-A22D-8A7AE2AF2386}" srcOrd="0" destOrd="2" presId="urn:microsoft.com/office/officeart/2005/8/layout/hList6"/>
    <dgm:cxn modelId="{6F23BF3C-89E6-4FDC-A321-AC1357A7F17E}" type="presOf" srcId="{44BA54C5-1613-421E-8211-67FA2A4E5F4F}" destId="{DB81FC91-547D-4887-B40A-6CFA1C435ABC}" srcOrd="0" destOrd="2" presId="urn:microsoft.com/office/officeart/2005/8/layout/hList6"/>
    <dgm:cxn modelId="{BDFF3871-145D-410A-8BF9-3C49242A79E3}" type="presOf" srcId="{0D84E0D9-7310-4F29-92E4-3B806AC71FEC}" destId="{DB81FC91-547D-4887-B40A-6CFA1C435ABC}" srcOrd="0" destOrd="3" presId="urn:microsoft.com/office/officeart/2005/8/layout/hList6"/>
    <dgm:cxn modelId="{56BFE388-4632-4725-BCC1-82794AF680B3}" type="presOf" srcId="{3CBE9BB1-785B-489B-BDF3-0B85D2BBD29E}" destId="{D33D3E6E-2DAB-49D5-A22D-8A7AE2AF2386}" srcOrd="0" destOrd="5" presId="urn:microsoft.com/office/officeart/2005/8/layout/hList6"/>
    <dgm:cxn modelId="{10F6BF29-AF8D-4B77-BE08-0E3D98E2A668}" srcId="{1E68D6D6-8D7B-46AD-90C4-65A938BB5C8A}" destId="{0D84E0D9-7310-4F29-92E4-3B806AC71FEC}" srcOrd="2" destOrd="0" parTransId="{46AE85BB-72F8-4448-A684-84A15F821C5A}" sibTransId="{FB681033-0C72-493B-A622-8E20536F1F8F}"/>
    <dgm:cxn modelId="{0FC61371-B199-4A09-821C-C9C32537F592}" srcId="{A417BD96-AAB1-435B-9E8C-E86E27030477}" destId="{E93F7914-11FE-4465-9592-60E0999A9B8F}" srcOrd="6" destOrd="0" parTransId="{7C020B38-F1F9-4621-B34F-DF5A1B482941}" sibTransId="{F8CCF9D2-4835-426F-B1A9-B6EBADF6481D}"/>
    <dgm:cxn modelId="{1EF248AA-DC77-499E-9EAF-EB8D2D2856C7}" srcId="{42B7CB72-D4F2-4059-BE65-F22AE24E1C41}" destId="{51E82ECE-F621-411A-81EB-C98BAA570799}" srcOrd="0" destOrd="0" parTransId="{E4764083-F814-4D3E-8A68-C2EC0709EF3E}" sibTransId="{99392818-C4DA-473D-8A33-6052651E0EDB}"/>
    <dgm:cxn modelId="{82C9C916-C632-48CA-BC34-61A3F6316258}" type="presOf" srcId="{9DF16E84-4124-48A7-93D9-FCAF0F0335F8}" destId="{DB81FC91-547D-4887-B40A-6CFA1C435ABC}" srcOrd="0" destOrd="5" presId="urn:microsoft.com/office/officeart/2005/8/layout/hList6"/>
    <dgm:cxn modelId="{A9E4B212-54EE-45AE-9ECF-12DFE9D8C900}" type="presOf" srcId="{1E68D6D6-8D7B-46AD-90C4-65A938BB5C8A}" destId="{DB81FC91-547D-4887-B40A-6CFA1C435ABC}" srcOrd="0" destOrd="0" presId="urn:microsoft.com/office/officeart/2005/8/layout/hList6"/>
    <dgm:cxn modelId="{7DA6B1B0-FDF7-46AA-889F-AD48F1091692}" srcId="{42B7CB72-D4F2-4059-BE65-F22AE24E1C41}" destId="{2482526B-B676-42F3-94C1-07B3B09077B3}" srcOrd="3" destOrd="0" parTransId="{AD9BB8D5-2C50-4B9F-8CA5-3A5D31307D8A}" sibTransId="{1A637CB1-9D4D-439C-BF5C-DA087B3A3C3D}"/>
    <dgm:cxn modelId="{6BD94F66-0C67-4170-A36B-49BF0A715490}" type="presOf" srcId="{51E82ECE-F621-411A-81EB-C98BAA570799}" destId="{D33D3E6E-2DAB-49D5-A22D-8A7AE2AF2386}" srcOrd="0" destOrd="1" presId="urn:microsoft.com/office/officeart/2005/8/layout/hList6"/>
    <dgm:cxn modelId="{037399CE-3737-4166-81E5-2382E0876798}" type="presOf" srcId="{279E0C1F-CFA7-403D-94C8-0CF0930A2A77}" destId="{D33D3E6E-2DAB-49D5-A22D-8A7AE2AF2386}" srcOrd="0" destOrd="6" presId="urn:microsoft.com/office/officeart/2005/8/layout/hList6"/>
    <dgm:cxn modelId="{39AB66EC-220E-4F5B-B2C9-32CFFC4CD04F}" srcId="{42B7CB72-D4F2-4059-BE65-F22AE24E1C41}" destId="{85E5C8DC-2232-4CD0-A348-4E92EEA68D98}" srcOrd="2" destOrd="0" parTransId="{D2B23653-F2C9-4EB0-A04B-17D4C28C7B06}" sibTransId="{4A32B367-0832-42F4-A46A-29897D89D481}"/>
    <dgm:cxn modelId="{6DC344F6-1876-41D9-8E66-93734F10D750}" srcId="{42B7CB72-D4F2-4059-BE65-F22AE24E1C41}" destId="{528753BF-2EE3-42CB-A681-2D8933FDD593}" srcOrd="6" destOrd="0" parTransId="{C16C170E-6B88-475B-8AF5-EE85DA3DCCDE}" sibTransId="{F396871F-AED1-4AB3-8AAC-6BAB3FFB57C9}"/>
    <dgm:cxn modelId="{3F716999-D407-4B6C-9DFE-35F11896B45B}" srcId="{7ED83C5F-20B4-45CB-9739-7440B3DC0A86}" destId="{A417BD96-AAB1-435B-9E8C-E86E27030477}" srcOrd="2" destOrd="0" parTransId="{8D5380D5-6C8A-42B2-9F8F-A0D20EE22D7C}" sibTransId="{18CA8202-3404-4E09-BA90-8FB9C121C8B1}"/>
    <dgm:cxn modelId="{EE9272EE-552E-4BAD-8EF7-8B1882AC9515}" type="presOf" srcId="{E93F7914-11FE-4465-9592-60E0999A9B8F}" destId="{378A92BF-730C-4B89-A22F-11233B28DBA0}" srcOrd="0" destOrd="7" presId="urn:microsoft.com/office/officeart/2005/8/layout/hList6"/>
    <dgm:cxn modelId="{9BC964C5-62A0-4C70-BB5A-79453D32C380}" type="presParOf" srcId="{AC2181AB-8547-43ED-BD14-63E88DCAB410}" destId="{DB81FC91-547D-4887-B40A-6CFA1C435ABC}" srcOrd="0" destOrd="0" presId="urn:microsoft.com/office/officeart/2005/8/layout/hList6"/>
    <dgm:cxn modelId="{E7C74461-63F4-4BFF-A400-15CDBF064778}" type="presParOf" srcId="{AC2181AB-8547-43ED-BD14-63E88DCAB410}" destId="{ABFEFE6B-76FA-46AA-BB18-B35D6C2CAF9C}" srcOrd="1" destOrd="0" presId="urn:microsoft.com/office/officeart/2005/8/layout/hList6"/>
    <dgm:cxn modelId="{E131C541-D024-4E5E-8D28-B741B37896A8}" type="presParOf" srcId="{AC2181AB-8547-43ED-BD14-63E88DCAB410}" destId="{D33D3E6E-2DAB-49D5-A22D-8A7AE2AF2386}" srcOrd="2" destOrd="0" presId="urn:microsoft.com/office/officeart/2005/8/layout/hList6"/>
    <dgm:cxn modelId="{76725591-3FD0-4A7D-B5E8-2422F7425ACA}" type="presParOf" srcId="{AC2181AB-8547-43ED-BD14-63E88DCAB410}" destId="{53E8166E-7000-48B5-BAFC-246EE82024B4}" srcOrd="3" destOrd="0" presId="urn:microsoft.com/office/officeart/2005/8/layout/hList6"/>
    <dgm:cxn modelId="{3B2CAB47-5EC4-47FE-BFE8-802C9131348F}" type="presParOf" srcId="{AC2181AB-8547-43ED-BD14-63E88DCAB410}" destId="{378A92BF-730C-4B89-A22F-11233B28DBA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B9E4B-D537-4ACF-9E35-2ADEA16C5AD8}">
      <dsp:nvSpPr>
        <dsp:cNvPr id="0" name=""/>
        <dsp:cNvSpPr/>
      </dsp:nvSpPr>
      <dsp:spPr>
        <a:xfrm>
          <a:off x="3616" y="387297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JDBC</a:t>
          </a:r>
          <a:endParaRPr lang="zh-CN" altLang="en-US" sz="2400" kern="1200" dirty="0"/>
        </a:p>
      </dsp:txBody>
      <dsp:txXfrm>
        <a:off x="31403" y="415084"/>
        <a:ext cx="1525650" cy="893160"/>
      </dsp:txXfrm>
    </dsp:sp>
    <dsp:sp modelId="{B559CD63-9ECC-4C56-9746-0B180BA6EC14}">
      <dsp:nvSpPr>
        <dsp:cNvPr id="0" name=""/>
        <dsp:cNvSpPr/>
      </dsp:nvSpPr>
      <dsp:spPr>
        <a:xfrm>
          <a:off x="1742963" y="665593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42963" y="744022"/>
        <a:ext cx="234653" cy="235285"/>
      </dsp:txXfrm>
    </dsp:sp>
    <dsp:sp modelId="{D699A536-3B53-40F1-9129-E19ED13AACFA}">
      <dsp:nvSpPr>
        <dsp:cNvPr id="0" name=""/>
        <dsp:cNvSpPr/>
      </dsp:nvSpPr>
      <dsp:spPr>
        <a:xfrm>
          <a:off x="2217330" y="387297"/>
          <a:ext cx="1581224" cy="9487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/>
            <a:t>Entity EJB</a:t>
          </a:r>
          <a:r>
            <a:rPr lang="zh-CN" altLang="en-US" sz="2400" b="0" kern="1200" dirty="0" smtClean="0"/>
            <a:t>（</a:t>
          </a:r>
          <a:r>
            <a:rPr lang="en-US" altLang="zh-CN" sz="2400" b="0" kern="1200" dirty="0" smtClean="0"/>
            <a:t>&lt;=2.0</a:t>
          </a:r>
          <a:r>
            <a:rPr lang="zh-CN" altLang="en-US" sz="2400" b="0" kern="1200" dirty="0" smtClean="0"/>
            <a:t>）</a:t>
          </a:r>
          <a:r>
            <a:rPr lang="en-US" altLang="zh-CN" sz="2400" b="0" kern="1200" dirty="0" smtClean="0"/>
            <a:t> </a:t>
          </a:r>
          <a:endParaRPr lang="zh-CN" altLang="en-US" sz="2400" b="0" kern="1200" dirty="0"/>
        </a:p>
      </dsp:txBody>
      <dsp:txXfrm>
        <a:off x="2245117" y="415084"/>
        <a:ext cx="1525650" cy="893160"/>
      </dsp:txXfrm>
    </dsp:sp>
    <dsp:sp modelId="{5BDA9A11-909F-41B1-B43A-CF749B4708A4}">
      <dsp:nvSpPr>
        <dsp:cNvPr id="0" name=""/>
        <dsp:cNvSpPr/>
      </dsp:nvSpPr>
      <dsp:spPr>
        <a:xfrm>
          <a:off x="3956677" y="665593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56677" y="744022"/>
        <a:ext cx="234653" cy="235285"/>
      </dsp:txXfrm>
    </dsp:sp>
    <dsp:sp modelId="{5CC66F62-C6D1-4DFA-BA11-E7A41478F19E}">
      <dsp:nvSpPr>
        <dsp:cNvPr id="0" name=""/>
        <dsp:cNvSpPr/>
      </dsp:nvSpPr>
      <dsp:spPr>
        <a:xfrm>
          <a:off x="4431044" y="387297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Based </a:t>
          </a:r>
          <a:r>
            <a:rPr lang="en-US" altLang="zh-CN" sz="2400" kern="1200" dirty="0" smtClean="0"/>
            <a:t>POJO</a:t>
          </a:r>
        </a:p>
      </dsp:txBody>
      <dsp:txXfrm>
        <a:off x="4458831" y="415084"/>
        <a:ext cx="1525650" cy="893160"/>
      </dsp:txXfrm>
    </dsp:sp>
    <dsp:sp modelId="{9C9DED2F-9EE4-4241-88CC-D9C880877A7E}">
      <dsp:nvSpPr>
        <dsp:cNvPr id="0" name=""/>
        <dsp:cNvSpPr/>
      </dsp:nvSpPr>
      <dsp:spPr>
        <a:xfrm>
          <a:off x="6170391" y="665593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170391" y="744022"/>
        <a:ext cx="234653" cy="235285"/>
      </dsp:txXfrm>
    </dsp:sp>
    <dsp:sp modelId="{F99F3E3B-289A-4683-AE4B-5D3E01575A0C}">
      <dsp:nvSpPr>
        <dsp:cNvPr id="0" name=""/>
        <dsp:cNvSpPr/>
      </dsp:nvSpPr>
      <dsp:spPr>
        <a:xfrm>
          <a:off x="6644759" y="387297"/>
          <a:ext cx="1581224" cy="9487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JPA</a:t>
          </a:r>
          <a:endParaRPr lang="zh-CN" altLang="en-US" sz="2400" kern="1200" dirty="0"/>
        </a:p>
      </dsp:txBody>
      <dsp:txXfrm>
        <a:off x="6672546" y="415084"/>
        <a:ext cx="1525650" cy="893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97BF4-829E-42BC-AEAF-8A65B0B25A06}">
      <dsp:nvSpPr>
        <dsp:cNvPr id="0" name=""/>
        <dsp:cNvSpPr/>
      </dsp:nvSpPr>
      <dsp:spPr>
        <a:xfrm>
          <a:off x="1148852" y="1981527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JPA</a:t>
          </a:r>
          <a:endParaRPr lang="zh-CN" altLang="en-US" sz="1300" kern="1200" dirty="0"/>
        </a:p>
      </dsp:txBody>
      <dsp:txXfrm>
        <a:off x="1355710" y="2159109"/>
        <a:ext cx="921948" cy="791469"/>
      </dsp:txXfrm>
    </dsp:sp>
    <dsp:sp modelId="{E51462B9-6BD0-46A6-9615-15EEAF3223E4}">
      <dsp:nvSpPr>
        <dsp:cNvPr id="0" name=""/>
        <dsp:cNvSpPr/>
      </dsp:nvSpPr>
      <dsp:spPr>
        <a:xfrm>
          <a:off x="1180947" y="2494390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2A8BA-EEB5-4EFE-986A-666375D8B6C0}">
      <dsp:nvSpPr>
        <dsp:cNvPr id="0" name=""/>
        <dsp:cNvSpPr/>
      </dsp:nvSpPr>
      <dsp:spPr>
        <a:xfrm>
          <a:off x="0" y="1347756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6819-C9EE-4825-A4BE-1FC6C2F64E00}">
      <dsp:nvSpPr>
        <dsp:cNvPr id="0" name=""/>
        <dsp:cNvSpPr/>
      </dsp:nvSpPr>
      <dsp:spPr>
        <a:xfrm>
          <a:off x="914308" y="2341770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86FB5-6E68-4918-B462-29F7641045C8}">
      <dsp:nvSpPr>
        <dsp:cNvPr id="0" name=""/>
        <dsp:cNvSpPr/>
      </dsp:nvSpPr>
      <dsp:spPr>
        <a:xfrm>
          <a:off x="2298527" y="1343792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MongoDB</a:t>
          </a:r>
          <a:endParaRPr lang="zh-CN" altLang="en-US" sz="1300" kern="1200" dirty="0"/>
        </a:p>
      </dsp:txBody>
      <dsp:txXfrm>
        <a:off x="2505385" y="1521374"/>
        <a:ext cx="921948" cy="791469"/>
      </dsp:txXfrm>
    </dsp:sp>
    <dsp:sp modelId="{2139602D-44EE-49D1-878A-D3D3B065723C}">
      <dsp:nvSpPr>
        <dsp:cNvPr id="0" name=""/>
        <dsp:cNvSpPr/>
      </dsp:nvSpPr>
      <dsp:spPr>
        <a:xfrm>
          <a:off x="3217773" y="2335824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117FA-1DFF-477C-B228-200490D8EEFA}">
      <dsp:nvSpPr>
        <dsp:cNvPr id="0" name=""/>
        <dsp:cNvSpPr/>
      </dsp:nvSpPr>
      <dsp:spPr>
        <a:xfrm>
          <a:off x="3447379" y="1979049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BB2E8-5A74-40A5-96EE-3A13DC4A4733}">
      <dsp:nvSpPr>
        <dsp:cNvPr id="0" name=""/>
        <dsp:cNvSpPr/>
      </dsp:nvSpPr>
      <dsp:spPr>
        <a:xfrm>
          <a:off x="3479474" y="2489435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DBA89-1C5B-41DF-A082-3B198EB07CA3}">
      <dsp:nvSpPr>
        <dsp:cNvPr id="0" name=""/>
        <dsp:cNvSpPr/>
      </dsp:nvSpPr>
      <dsp:spPr>
        <a:xfrm>
          <a:off x="1148852" y="713490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Neo4J</a:t>
          </a:r>
          <a:endParaRPr lang="zh-CN" altLang="en-US" sz="1300" kern="1200" dirty="0"/>
        </a:p>
      </dsp:txBody>
      <dsp:txXfrm>
        <a:off x="1355710" y="891072"/>
        <a:ext cx="921948" cy="791469"/>
      </dsp:txXfrm>
    </dsp:sp>
    <dsp:sp modelId="{63C9777D-3783-419E-BA5A-A74936A329D7}">
      <dsp:nvSpPr>
        <dsp:cNvPr id="0" name=""/>
        <dsp:cNvSpPr/>
      </dsp:nvSpPr>
      <dsp:spPr>
        <a:xfrm>
          <a:off x="2058222" y="729347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C80DE-C4D0-4E41-9F55-6B1AB24EAAE7}">
      <dsp:nvSpPr>
        <dsp:cNvPr id="0" name=""/>
        <dsp:cNvSpPr/>
      </dsp:nvSpPr>
      <dsp:spPr>
        <a:xfrm>
          <a:off x="2298527" y="76251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8D092-A93E-4802-AC65-E917DE2883E1}">
      <dsp:nvSpPr>
        <dsp:cNvPr id="0" name=""/>
        <dsp:cNvSpPr/>
      </dsp:nvSpPr>
      <dsp:spPr>
        <a:xfrm>
          <a:off x="2336383" y="584160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6023E-69DB-4DA2-BA70-09CB63BA11DD}">
      <dsp:nvSpPr>
        <dsp:cNvPr id="0" name=""/>
        <dsp:cNvSpPr/>
      </dsp:nvSpPr>
      <dsp:spPr>
        <a:xfrm>
          <a:off x="3447379" y="711508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Hadoop</a:t>
          </a:r>
          <a:endParaRPr lang="zh-CN" altLang="en-US" sz="1300" kern="1200" dirty="0"/>
        </a:p>
      </dsp:txBody>
      <dsp:txXfrm>
        <a:off x="3654237" y="889090"/>
        <a:ext cx="921948" cy="791469"/>
      </dsp:txXfrm>
    </dsp:sp>
    <dsp:sp modelId="{4373F7EB-DE67-4F58-8DD3-23541D895A1F}">
      <dsp:nvSpPr>
        <dsp:cNvPr id="0" name=""/>
        <dsp:cNvSpPr/>
      </dsp:nvSpPr>
      <dsp:spPr>
        <a:xfrm>
          <a:off x="4602815" y="1219417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27C73-D725-444A-8682-21DFBD65A213}">
      <dsp:nvSpPr>
        <dsp:cNvPr id="0" name=""/>
        <dsp:cNvSpPr/>
      </dsp:nvSpPr>
      <dsp:spPr>
        <a:xfrm>
          <a:off x="4596231" y="1356180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E74B6-056A-4FAA-8A25-7E1233D9689A}">
      <dsp:nvSpPr>
        <dsp:cNvPr id="0" name=""/>
        <dsp:cNvSpPr/>
      </dsp:nvSpPr>
      <dsp:spPr>
        <a:xfrm>
          <a:off x="4856286" y="1376496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3E14D-9F32-4C99-9D55-D3A122D13181}">
      <dsp:nvSpPr>
        <dsp:cNvPr id="0" name=""/>
        <dsp:cNvSpPr/>
      </dsp:nvSpPr>
      <dsp:spPr>
        <a:xfrm>
          <a:off x="4596231" y="88144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Redis</a:t>
          </a:r>
          <a:endParaRPr lang="zh-CN" altLang="en-US" sz="1300" kern="1200" dirty="0"/>
        </a:p>
      </dsp:txBody>
      <dsp:txXfrm>
        <a:off x="4803089" y="265726"/>
        <a:ext cx="921948" cy="791469"/>
      </dsp:txXfrm>
    </dsp:sp>
    <dsp:sp modelId="{0658E2B7-C641-496F-B5A8-DA715597CD75}">
      <dsp:nvSpPr>
        <dsp:cNvPr id="0" name=""/>
        <dsp:cNvSpPr/>
      </dsp:nvSpPr>
      <dsp:spPr>
        <a:xfrm>
          <a:off x="5751667" y="602494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9E457-ECE6-4D24-A020-B012AB04DD99}">
      <dsp:nvSpPr>
        <dsp:cNvPr id="0" name=""/>
        <dsp:cNvSpPr/>
      </dsp:nvSpPr>
      <dsp:spPr>
        <a:xfrm>
          <a:off x="5745906" y="728356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EF656-6F8B-4F24-8348-5C6FC25BE1CF}">
      <dsp:nvSpPr>
        <dsp:cNvPr id="0" name=""/>
        <dsp:cNvSpPr/>
      </dsp:nvSpPr>
      <dsp:spPr>
        <a:xfrm>
          <a:off x="6011722" y="753627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36647-4093-4BD8-A2FF-7606194B21A2}">
      <dsp:nvSpPr>
        <dsp:cNvPr id="0" name=""/>
        <dsp:cNvSpPr/>
      </dsp:nvSpPr>
      <dsp:spPr>
        <a:xfrm>
          <a:off x="5745906" y="1993915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Solr</a:t>
          </a:r>
          <a:endParaRPr lang="zh-CN" altLang="en-US" sz="1300" kern="1200" dirty="0"/>
        </a:p>
      </dsp:txBody>
      <dsp:txXfrm>
        <a:off x="5952764" y="2171497"/>
        <a:ext cx="921948" cy="791469"/>
      </dsp:txXfrm>
    </dsp:sp>
    <dsp:sp modelId="{0DD645DF-E487-41A1-BB16-3ABDEE202F07}">
      <dsp:nvSpPr>
        <dsp:cNvPr id="0" name=""/>
        <dsp:cNvSpPr/>
      </dsp:nvSpPr>
      <dsp:spPr>
        <a:xfrm>
          <a:off x="6010076" y="2998334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AFDC8-3767-4287-8E76-BF9E6A9E04E4}">
      <dsp:nvSpPr>
        <dsp:cNvPr id="0" name=""/>
        <dsp:cNvSpPr/>
      </dsp:nvSpPr>
      <dsp:spPr>
        <a:xfrm>
          <a:off x="4596231" y="2621739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FE6B1-C4E4-4704-8E4E-032219BA7254}">
      <dsp:nvSpPr>
        <dsp:cNvPr id="0" name=""/>
        <dsp:cNvSpPr/>
      </dsp:nvSpPr>
      <dsp:spPr>
        <a:xfrm>
          <a:off x="5762365" y="3124692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B99A4-DFFD-4123-AF96-D030C83CBC50}">
      <dsp:nvSpPr>
        <dsp:cNvPr id="0" name=""/>
        <dsp:cNvSpPr/>
      </dsp:nvSpPr>
      <dsp:spPr>
        <a:xfrm>
          <a:off x="2297704" y="2614306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Rest</a:t>
          </a:r>
          <a:endParaRPr lang="zh-CN" altLang="en-US" sz="1300" kern="1200" dirty="0"/>
        </a:p>
      </dsp:txBody>
      <dsp:txXfrm>
        <a:off x="2504562" y="2791888"/>
        <a:ext cx="921948" cy="791469"/>
      </dsp:txXfrm>
    </dsp:sp>
    <dsp:sp modelId="{9B58A0AC-0041-43FB-8BAA-63D6C1F90891}">
      <dsp:nvSpPr>
        <dsp:cNvPr id="0" name=""/>
        <dsp:cNvSpPr/>
      </dsp:nvSpPr>
      <dsp:spPr>
        <a:xfrm>
          <a:off x="2335560" y="3122710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D47C2-8DC5-48FC-882D-374E3AC00F55}">
      <dsp:nvSpPr>
        <dsp:cNvPr id="0" name=""/>
        <dsp:cNvSpPr/>
      </dsp:nvSpPr>
      <dsp:spPr>
        <a:xfrm>
          <a:off x="1148029" y="3252041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52529-FF28-4198-9330-885A1BFC5EBB}">
      <dsp:nvSpPr>
        <dsp:cNvPr id="0" name=""/>
        <dsp:cNvSpPr/>
      </dsp:nvSpPr>
      <dsp:spPr>
        <a:xfrm>
          <a:off x="2057399" y="3267897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C1435-2524-4867-BB98-26552DF650A6}">
      <dsp:nvSpPr>
        <dsp:cNvPr id="0" name=""/>
        <dsp:cNvSpPr/>
      </dsp:nvSpPr>
      <dsp:spPr>
        <a:xfrm>
          <a:off x="6888998" y="2636604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r>
            <a:rPr lang="en-US" sz="1300" kern="1200" dirty="0" smtClean="0"/>
            <a:t>JDBC Extensions</a:t>
          </a:r>
          <a:endParaRPr lang="zh-CN" altLang="en-US" sz="1300" kern="1200" dirty="0"/>
        </a:p>
      </dsp:txBody>
      <dsp:txXfrm>
        <a:off x="7095856" y="2814186"/>
        <a:ext cx="921948" cy="791469"/>
      </dsp:txXfrm>
    </dsp:sp>
    <dsp:sp modelId="{51DA65C8-1F37-4729-BBDD-6DCB0D86AF59}">
      <dsp:nvSpPr>
        <dsp:cNvPr id="0" name=""/>
        <dsp:cNvSpPr/>
      </dsp:nvSpPr>
      <dsp:spPr>
        <a:xfrm>
          <a:off x="7153991" y="3641024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3D413-B5DD-48BB-85D1-7A7E73A407FA}">
      <dsp:nvSpPr>
        <dsp:cNvPr id="0" name=""/>
        <dsp:cNvSpPr/>
      </dsp:nvSpPr>
      <dsp:spPr>
        <a:xfrm>
          <a:off x="5740146" y="3263933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B2CAD-3EED-4339-BC55-2D76A97B7940}">
      <dsp:nvSpPr>
        <dsp:cNvPr id="0" name=""/>
        <dsp:cNvSpPr/>
      </dsp:nvSpPr>
      <dsp:spPr>
        <a:xfrm>
          <a:off x="6906280" y="3767382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97C45-B7A0-4A07-9E2B-50C284B4FC86}">
      <dsp:nvSpPr>
        <dsp:cNvPr id="0" name=""/>
        <dsp:cNvSpPr/>
      </dsp:nvSpPr>
      <dsp:spPr>
        <a:xfrm>
          <a:off x="6893935" y="101027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E</a:t>
          </a:r>
          <a:r>
            <a:rPr lang="en-US" altLang="en-US" sz="1300" kern="1200" dirty="0" err="1" smtClean="0"/>
            <a:t>lasticsearch</a:t>
          </a:r>
          <a:endParaRPr lang="zh-CN" altLang="en-US" sz="1300" kern="1200" dirty="0"/>
        </a:p>
      </dsp:txBody>
      <dsp:txXfrm>
        <a:off x="7100793" y="278609"/>
        <a:ext cx="921948" cy="791469"/>
      </dsp:txXfrm>
    </dsp:sp>
    <dsp:sp modelId="{CEA4C730-A722-468A-877E-1E82D3DF5C1B}">
      <dsp:nvSpPr>
        <dsp:cNvPr id="0" name=""/>
        <dsp:cNvSpPr/>
      </dsp:nvSpPr>
      <dsp:spPr>
        <a:xfrm>
          <a:off x="7818120" y="1108916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292D8-2C31-4497-804B-1BB33C10FE7F}">
      <dsp:nvSpPr>
        <dsp:cNvPr id="0" name=""/>
        <dsp:cNvSpPr/>
      </dsp:nvSpPr>
      <dsp:spPr>
        <a:xfrm>
          <a:off x="6893935" y="1366586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DB7A-E1BB-442F-97BC-9498FBA39551}">
      <dsp:nvSpPr>
        <dsp:cNvPr id="0" name=""/>
        <dsp:cNvSpPr/>
      </dsp:nvSpPr>
      <dsp:spPr>
        <a:xfrm>
          <a:off x="7818120" y="1373523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3C2A6-4D1B-4350-B9D6-0C347C50ACA9}">
      <dsp:nvSpPr>
        <dsp:cNvPr id="0" name=""/>
        <dsp:cNvSpPr/>
      </dsp:nvSpPr>
      <dsp:spPr>
        <a:xfrm>
          <a:off x="3442441" y="3256996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……</a:t>
          </a:r>
          <a:endParaRPr lang="zh-CN" altLang="en-US" sz="1300" kern="1200" dirty="0"/>
        </a:p>
      </dsp:txBody>
      <dsp:txXfrm>
        <a:off x="3649299" y="3434578"/>
        <a:ext cx="921948" cy="791469"/>
      </dsp:txXfrm>
    </dsp:sp>
    <dsp:sp modelId="{A17B90D4-4636-4D95-9FF0-85CE5FC7E7B6}">
      <dsp:nvSpPr>
        <dsp:cNvPr id="0" name=""/>
        <dsp:cNvSpPr/>
      </dsp:nvSpPr>
      <dsp:spPr>
        <a:xfrm>
          <a:off x="3706611" y="4261415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DB385-4B52-4391-8B47-D58C3F7E5D57}">
      <dsp:nvSpPr>
        <dsp:cNvPr id="0" name=""/>
        <dsp:cNvSpPr/>
      </dsp:nvSpPr>
      <dsp:spPr>
        <a:xfrm>
          <a:off x="2292766" y="3884820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8328C-33C1-4C08-A86D-05FA1DAB5257}">
      <dsp:nvSpPr>
        <dsp:cNvPr id="0" name=""/>
        <dsp:cNvSpPr/>
      </dsp:nvSpPr>
      <dsp:spPr>
        <a:xfrm>
          <a:off x="3458900" y="4387773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1FC91-547D-4887-B40A-6CFA1C435ABC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语言类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Java</a:t>
          </a:r>
          <a:r>
            <a:rPr lang="zh-CN" altLang="en-US" sz="1700" kern="1200" dirty="0" smtClean="0"/>
            <a:t>深入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JS</a:t>
          </a:r>
          <a:r>
            <a:rPr lang="zh-CN" altLang="en-US" sz="1700" kern="1200" dirty="0" smtClean="0"/>
            <a:t>深入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Python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Scala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Groovy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Go</a:t>
          </a:r>
          <a:endParaRPr lang="zh-CN" altLang="en-US" sz="1700" kern="1200" dirty="0"/>
        </a:p>
      </dsp:txBody>
      <dsp:txXfrm rot="5400000">
        <a:off x="1005" y="905192"/>
        <a:ext cx="2611933" cy="2715577"/>
      </dsp:txXfrm>
    </dsp:sp>
    <dsp:sp modelId="{D33D3E6E-2DAB-49D5-A22D-8A7AE2AF2386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框架</a:t>
          </a:r>
          <a:r>
            <a:rPr lang="en-US" altLang="zh-CN" sz="2200" kern="1200" dirty="0" smtClean="0"/>
            <a:t>&amp;</a:t>
          </a:r>
          <a:r>
            <a:rPr lang="zh-CN" altLang="en-US" sz="2200" kern="1200" dirty="0" smtClean="0"/>
            <a:t>环境类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Hadoop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Spring</a:t>
          </a:r>
          <a:r>
            <a:rPr lang="zh-CN" altLang="en-US" sz="1700" kern="1200" dirty="0" smtClean="0"/>
            <a:t>家族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PhoneGap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err="1" smtClean="0"/>
            <a:t>vert.x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Nodejs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smtClean="0"/>
            <a:t>Angular.js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Django</a:t>
          </a:r>
          <a:endParaRPr lang="zh-CN" altLang="en-US" sz="1700" kern="1200" dirty="0"/>
        </a:p>
      </dsp:txBody>
      <dsp:txXfrm rot="5400000">
        <a:off x="2808833" y="905192"/>
        <a:ext cx="2611933" cy="2715577"/>
      </dsp:txXfrm>
    </dsp:sp>
    <dsp:sp modelId="{378A92BF-730C-4B89-A22F-11233B28DBA0}">
      <dsp:nvSpPr>
        <dsp:cNvPr id="0" name=""/>
        <dsp:cNvSpPr/>
      </dsp:nvSpPr>
      <dsp:spPr>
        <a:xfrm rot="16200000">
          <a:off x="4659647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设计架构类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DDD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Event D</a:t>
          </a:r>
          <a:r>
            <a:rPr lang="zh-CN" sz="1700" b="0" kern="1200" dirty="0" smtClean="0"/>
            <a:t>riven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消息队列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设计模式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CloudStack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Git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CI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</dsp:txBody>
      <dsp:txXfrm rot="5400000">
        <a:off x="5616662" y="905192"/>
        <a:ext cx="2611933" cy="271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1C44-5AA0-4D87-9EF9-F757AE918975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831F-6F0E-43EF-BED8-BEEBB84EC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0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8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8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3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2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0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34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9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34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0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60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19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67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32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不支持文档的动态特性</a:t>
            </a:r>
          </a:p>
          <a:p>
            <a:r>
              <a:rPr lang="zh-CN" altLang="en-US" dirty="0" smtClean="0">
                <a:effectLst/>
              </a:rPr>
              <a:t>使用</a:t>
            </a:r>
            <a:r>
              <a:rPr lang="en-US" altLang="zh-CN" dirty="0" err="1" smtClean="0">
                <a:effectLst/>
              </a:rPr>
              <a:t>MongoDB</a:t>
            </a:r>
            <a:r>
              <a:rPr lang="zh-CN" altLang="en-US" dirty="0" smtClean="0">
                <a:effectLst/>
              </a:rPr>
              <a:t>这样的面向文档的数据库最大的原因就在于其动态特性了。比如说同一集合中的文档可以不同，这样同一个集合中就可以有多个版本的文档，然后逐渐升级，文档也可以嵌套。键名不必事先知道，这样就可以直接向文档中插入属性映射。</a:t>
            </a:r>
          </a:p>
          <a:p>
            <a:r>
              <a:rPr lang="zh-CN" altLang="en-US" dirty="0" smtClean="0">
                <a:effectLst/>
              </a:rPr>
              <a:t>但事实却是</a:t>
            </a:r>
            <a:r>
              <a:rPr lang="en-US" altLang="zh-CN" dirty="0" smtClean="0">
                <a:effectLst/>
              </a:rPr>
              <a:t>Spring Data </a:t>
            </a:r>
            <a:r>
              <a:rPr lang="en-US" altLang="zh-CN" dirty="0" err="1" smtClean="0">
                <a:effectLst/>
              </a:rPr>
              <a:t>MongoDB</a:t>
            </a:r>
            <a:r>
              <a:rPr lang="zh-CN" altLang="en-US" dirty="0" smtClean="0">
                <a:effectLst/>
              </a:rPr>
              <a:t>丢弃了</a:t>
            </a:r>
            <a:r>
              <a:rPr lang="en-US" altLang="zh-CN" dirty="0" err="1" smtClean="0">
                <a:effectLst/>
              </a:rPr>
              <a:t>MongoDB</a:t>
            </a:r>
            <a:r>
              <a:rPr lang="zh-CN" altLang="en-US" dirty="0" smtClean="0">
                <a:effectLst/>
              </a:rPr>
              <a:t>的这个最基本的特性，并且试图在其上构建一个确定的、预先定义好的</a:t>
            </a:r>
            <a:r>
              <a:rPr lang="en-US" altLang="zh-CN" dirty="0" smtClean="0">
                <a:effectLst/>
              </a:rPr>
              <a:t>ORM</a:t>
            </a:r>
            <a:r>
              <a:rPr lang="zh-CN" altLang="en-US" dirty="0" smtClean="0">
                <a:effectLst/>
              </a:rPr>
              <a:t>风格的层，这直接造成框架与底层数据库之间的不匹配。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03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8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84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9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75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88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3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56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70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4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Entity EJB </a:t>
            </a:r>
            <a:r>
              <a:rPr lang="zh-CN" altLang="en-US" b="1" dirty="0" smtClean="0"/>
              <a:t>有什么缺点？</a:t>
            </a:r>
          </a:p>
          <a:p>
            <a:r>
              <a:rPr lang="zh-CN" altLang="en-US" dirty="0" smtClean="0"/>
              <a:t>学习和使用 </a:t>
            </a:r>
            <a:r>
              <a:rPr lang="en-US" altLang="zh-CN" dirty="0" smtClean="0"/>
              <a:t>EJB </a:t>
            </a:r>
            <a:r>
              <a:rPr lang="zh-CN" altLang="en-US" dirty="0" smtClean="0"/>
              <a:t>架构是不简单的。您应该准备学习一些术语，比如 </a:t>
            </a:r>
            <a:r>
              <a:rPr lang="en-US" altLang="zh-CN" i="1" dirty="0" smtClean="0"/>
              <a:t>remote interface</a:t>
            </a:r>
            <a:r>
              <a:rPr lang="zh-CN" altLang="en-US" i="1" dirty="0" smtClean="0"/>
              <a:t>（远程接口）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home interface</a:t>
            </a:r>
            <a:r>
              <a:rPr lang="zh-CN" altLang="en-US" i="1" dirty="0" smtClean="0"/>
              <a:t>（</a:t>
            </a:r>
            <a:r>
              <a:rPr lang="en-US" altLang="zh-CN" i="1" dirty="0" smtClean="0"/>
              <a:t>Home </a:t>
            </a:r>
            <a:r>
              <a:rPr lang="zh-CN" altLang="en-US" i="1" dirty="0" smtClean="0"/>
              <a:t>接口）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activation</a:t>
            </a:r>
            <a:r>
              <a:rPr lang="zh-CN" altLang="en-US" i="1" dirty="0" smtClean="0"/>
              <a:t>（激活）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passivation</a:t>
            </a:r>
            <a:r>
              <a:rPr lang="zh-CN" altLang="en-US" i="1" dirty="0" smtClean="0"/>
              <a:t>（钝化）</a:t>
            </a:r>
            <a:r>
              <a:rPr lang="zh-CN" altLang="en-US" dirty="0" smtClean="0"/>
              <a:t> 等等，其中大部分仅适用于 </a:t>
            </a:r>
            <a:r>
              <a:rPr lang="en-US" altLang="zh-CN" dirty="0" smtClean="0"/>
              <a:t>EJB </a:t>
            </a:r>
            <a:r>
              <a:rPr lang="zh-CN" altLang="en-US" dirty="0" smtClean="0"/>
              <a:t>世界。</a:t>
            </a:r>
          </a:p>
          <a:p>
            <a:r>
              <a:rPr lang="en-US" altLang="zh-CN" dirty="0" smtClean="0"/>
              <a:t>EJB </a:t>
            </a:r>
            <a:r>
              <a:rPr lang="zh-CN" altLang="en-US" dirty="0" smtClean="0"/>
              <a:t>架构不提供持久化独立。由于这些类在 </a:t>
            </a:r>
            <a:r>
              <a:rPr lang="en-US" altLang="zh-CN" dirty="0" smtClean="0"/>
              <a:t>EJB </a:t>
            </a:r>
            <a:r>
              <a:rPr lang="zh-CN" altLang="en-US" dirty="0" smtClean="0"/>
              <a:t>容器中以其自己的方式使用，因此没有在其他框架中使用 </a:t>
            </a:r>
            <a:r>
              <a:rPr lang="en-US" altLang="zh-CN" dirty="0" smtClean="0"/>
              <a:t>EJB </a:t>
            </a:r>
            <a:r>
              <a:rPr lang="zh-CN" altLang="en-US" dirty="0" smtClean="0"/>
              <a:t>类的简便方法。</a:t>
            </a:r>
          </a:p>
          <a:p>
            <a:r>
              <a:rPr lang="zh-CN" altLang="en-US" dirty="0" smtClean="0"/>
              <a:t>对于 </a:t>
            </a:r>
            <a:r>
              <a:rPr lang="en-US" altLang="zh-CN" dirty="0" smtClean="0"/>
              <a:t>Entity Bean</a:t>
            </a:r>
            <a:r>
              <a:rPr lang="zh-CN" altLang="en-US" dirty="0" smtClean="0"/>
              <a:t>，要想获得可接受的性能水平一直是一个挑战，尤其是在远程接口模式中。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6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7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9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9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8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5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DC8D-25DE-4581-BD3E-1D12832A0D0D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2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5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95040"/>
              </p:ext>
            </p:extLst>
          </p:nvPr>
        </p:nvGraphicFramePr>
        <p:xfrm>
          <a:off x="563655" y="1556792"/>
          <a:ext cx="8016690" cy="41678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6057"/>
                <a:gridCol w="1656184"/>
                <a:gridCol w="4944449"/>
              </a:tblGrid>
              <a:tr h="4648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Between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between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findBySalaryBetween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int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max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 </a:t>
                      </a:r>
                      <a:r>
                        <a:rPr lang="en-US" altLang="zh-CN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int</a:t>
                      </a:r>
                      <a:r>
                        <a:rPr lang="en-US" altLang="zh-C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min) 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4648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Like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like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findByUsernameLike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(String user)</a:t>
                      </a:r>
                    </a:p>
                  </a:txBody>
                  <a:tcPr marL="6350" marR="6350" marT="6350" marB="0" anchor="ctr"/>
                </a:tc>
              </a:tr>
              <a:tr h="4648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NotLike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 like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findByUsernameNotLike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(String user)</a:t>
                      </a:r>
                    </a:p>
                  </a:txBody>
                  <a:tcPr marL="6350" marR="6350" marT="6350" marB="0" anchor="ctr"/>
                </a:tc>
              </a:tr>
              <a:tr h="769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OrderBy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order by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findByUsernameOrderBySalaryAsc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(String user) </a:t>
                      </a:r>
                    </a:p>
                  </a:txBody>
                  <a:tcPr marL="6350" marR="6350" marT="6350" marB="0" anchor="ctr"/>
                </a:tc>
              </a:tr>
              <a:tr h="4648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!=</a:t>
                      </a:r>
                      <a:endParaRPr lang="en-US" altLang="zh-CN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findByUsernameNot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(String user)</a:t>
                      </a:r>
                    </a:p>
                  </a:txBody>
                  <a:tcPr marL="6350" marR="6350" marT="6350" marB="0" anchor="ctr"/>
                </a:tc>
              </a:tr>
              <a:tr h="769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findByUsernameIn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(Collection&lt;String&gt; </a:t>
                      </a:r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userList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769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 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findByUsernameNotIn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(Collection&lt;String&gt; </a:t>
                      </a:r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userList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3654" y="5724624"/>
            <a:ext cx="8016691" cy="859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5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16184527"/>
              </p:ext>
            </p:extLst>
          </p:nvPr>
        </p:nvGraphicFramePr>
        <p:xfrm>
          <a:off x="457200" y="1417638"/>
          <a:ext cx="82296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5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http://projects.spring.io/spring-data/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0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jpa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操作关系型数据库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43841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持久化规范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，设计者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作者。它底层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实现是一些流行的开源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对象关系映射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实体对象和关系型数据库建立起映射关系，通过面向对象编程的思想操作关系型数据库的规范。</a:t>
            </a:r>
          </a:p>
        </p:txBody>
      </p:sp>
      <p:grpSp>
        <p:nvGrpSpPr>
          <p:cNvPr id="9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10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http://www.oracle.com/technetwork/cn/testcontent/toplink-jpa-annotations-100895-zhs.html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4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42870" y="6165304"/>
            <a:ext cx="124393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EZRole</a:t>
            </a:r>
            <a:r>
              <a:rPr lang="en-US" altLang="zh-CN" dirty="0" smtClean="0"/>
              <a:t>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098920"/>
            <a:ext cx="8229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@Entity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@Table(name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"EZBI_ROLE"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EZRole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@Id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@Column(name=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"ROLE_NAME"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String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ManyToMany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(cascade =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CascadeType.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REFRESH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JoinTable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"EZBI_REF_ROLE_RESOURCE"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joinColumns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JoinColumn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"ROLE_NAME"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inverseJoinColumns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JoinColumn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"RESOURCE_NAME"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List&lt;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EZResource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resources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ManyToMany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(cascade =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CascadeType.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REFRESH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mappedBy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"roles"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List&lt;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EZUser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users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@Column(name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"TYPE"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nullable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@Enumerated(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EnumType.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600" i="1" dirty="0">
                <a:solidFill>
                  <a:srgbClr val="BC94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//get set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4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JPA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016" y="2132856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RoleRepository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PagingAndSortingRepository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EZRole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String&gt;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Page&lt;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EZRole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findByRoleNameLikeOrderByRoleNameAsc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Pageable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pageable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016" y="4602400"/>
            <a:ext cx="8234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EZRole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findRoles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pageNumber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roleRepository.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findByRoleNameLikeOrderByRoleNameAsc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pageNumber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112" y="1738000"/>
            <a:ext cx="201503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RoleRepository</a:t>
            </a:r>
            <a:r>
              <a:rPr lang="en-US" altLang="zh-CN" dirty="0" smtClean="0"/>
              <a:t>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1112" y="4233068"/>
            <a:ext cx="21160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RoleServiceImpl.java</a:t>
            </a:r>
            <a:endParaRPr lang="zh-CN" altLang="en-US" dirty="0"/>
          </a:p>
        </p:txBody>
      </p:sp>
      <p:grpSp>
        <p:nvGrpSpPr>
          <p:cNvPr id="8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9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http://www.ibm.com/developerworks/cn/opensource/os-cn-spring-jpa/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4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1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2276872"/>
            <a:ext cx="8229600" cy="43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UserMessageRepository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MongoRepository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Long&gt; {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List&lt;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findByStatus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status);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List&lt;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findBySendUserIdOrReceiveUserIdsInOrderBySendDateDesc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sendUserId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receiveUserId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List&lt;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findBySendUserIdOrReceiveUserIdsInOrderBySendDateDesc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sendUserId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receiveUserId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Pageable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pageable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112" y="1738000"/>
            <a:ext cx="286264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UserMessageRepository</a:t>
            </a:r>
            <a:r>
              <a:rPr lang="en-US" altLang="zh-CN" dirty="0" smtClean="0"/>
              <a:t>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7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2276872"/>
            <a:ext cx="8229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mongo:db-factory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mongoDbFactory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mongo.host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mongo.port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dbname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mongo.dbname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mongo.username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mongo.password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mongo:mapping-converter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mongoConverter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base-package=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com.zjhcsoft.mcs.message.document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mongo:custom-converters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base-package=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com.zjhcsoft.mcs.message.document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mongo:mapping-converter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mongoTemplate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org.springframework.data.mongodb.core.MongoTemplate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&lt;constructor-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mongoDbFactory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&lt;constructor-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mongoConverter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&lt;property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writeConcern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"SAFE"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&lt;/bean&gt;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mongo:repositories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base-package=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com.zjhcsoft.mcs.message.repository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112" y="1738000"/>
            <a:ext cx="234468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application-mongo.xml</a:t>
            </a:r>
            <a:endParaRPr lang="zh-CN" altLang="en-US" dirty="0"/>
          </a:p>
        </p:txBody>
      </p:sp>
      <p:grpSp>
        <p:nvGrpSpPr>
          <p:cNvPr id="9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10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http://spring.io/guides/gs/accessing-data-mongo/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517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9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8210" y="1842275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不是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210" y="3280420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不可独立存在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不是什么？</a:t>
            </a:r>
          </a:p>
        </p:txBody>
      </p:sp>
    </p:spTree>
    <p:extLst>
      <p:ext uri="{BB962C8B-B14F-4D97-AF65-F5344CB8AC3E}">
        <p14:creationId xmlns:p14="http://schemas.microsoft.com/office/powerpoint/2010/main" val="24812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2852936"/>
            <a:ext cx="36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/>
              <a:t>TODO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804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Solr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Solr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7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2852936"/>
            <a:ext cx="36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/>
              <a:t>TODO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777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8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http://www.infoq.com/cn/news/2013/11/spring-data-mongo-mismatch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658210" y="1842275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b="1" dirty="0"/>
              <a:t>不支持文档的</a:t>
            </a:r>
            <a:r>
              <a:rPr lang="zh-CN" altLang="en-US" sz="4000" b="1" dirty="0" smtClean="0"/>
              <a:t>动态特性</a:t>
            </a:r>
            <a:r>
              <a:rPr lang="en-US" altLang="zh-CN" sz="4000" b="1" dirty="0" smtClean="0"/>
              <a:t>(</a:t>
            </a:r>
            <a:r>
              <a:rPr lang="en-US" altLang="zh-CN" sz="4000" b="1" dirty="0" err="1" smtClean="0"/>
              <a:t>MongoDB</a:t>
            </a:r>
            <a:r>
              <a:rPr lang="en-US" altLang="zh-CN" sz="4000" b="1" dirty="0" smtClean="0"/>
              <a:t>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7256" y="3103690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需要与具体的实现框架整合，配置不统一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256" y="4365104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每个实体都需要有对应的接口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4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 </a:t>
            </a:r>
            <a:r>
              <a:rPr lang="en-US" altLang="zh-CN" dirty="0" smtClean="0"/>
              <a:t>XX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—LINQ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398774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LINQ </a:t>
            </a:r>
            <a:r>
              <a:rPr lang="zh-CN" altLang="en-US" sz="2400" dirty="0"/>
              <a:t>提供了一条更常规的途径即给</a:t>
            </a:r>
            <a:r>
              <a:rPr lang="en-US" altLang="zh-CN" sz="2400" dirty="0" err="1"/>
              <a:t>.Net</a:t>
            </a:r>
            <a:r>
              <a:rPr lang="en-US" altLang="zh-CN" sz="2400" dirty="0"/>
              <a:t> Framework</a:t>
            </a:r>
            <a:r>
              <a:rPr lang="zh-CN" altLang="en-US" sz="2400" dirty="0"/>
              <a:t>添加一些可以应用于所有</a:t>
            </a:r>
            <a:r>
              <a:rPr lang="zh-CN" altLang="en-US" sz="2400" dirty="0" smtClean="0"/>
              <a:t>信息源的</a:t>
            </a:r>
            <a:r>
              <a:rPr lang="zh-CN" altLang="en-US" sz="2400" dirty="0"/>
              <a:t>具有多种</a:t>
            </a:r>
            <a:r>
              <a:rPr lang="zh-CN" altLang="en-US" sz="2400" dirty="0" smtClean="0"/>
              <a:t>用途的</a:t>
            </a:r>
            <a:r>
              <a:rPr lang="zh-CN" altLang="en-US" sz="2400" dirty="0"/>
              <a:t>语法查询</a:t>
            </a:r>
            <a:r>
              <a:rPr lang="zh-CN" altLang="en-US" sz="2400" dirty="0" smtClean="0"/>
              <a:t>特性。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39552" y="2873429"/>
            <a:ext cx="332123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查询一个</a:t>
            </a:r>
            <a:r>
              <a:rPr lang="en-US" altLang="zh-CN" dirty="0" err="1"/>
              <a:t>int</a:t>
            </a:r>
            <a:r>
              <a:rPr lang="zh-CN" altLang="en-US" dirty="0"/>
              <a:t>数组中小于</a:t>
            </a:r>
            <a:r>
              <a:rPr lang="en-US" altLang="zh-CN" dirty="0"/>
              <a:t>5</a:t>
            </a:r>
            <a:r>
              <a:rPr lang="zh-CN" altLang="en-US" dirty="0"/>
              <a:t>的数字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" y="3354357"/>
            <a:ext cx="6995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{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&lt;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orderby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4578374"/>
            <a:ext cx="422583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查询打折总价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元的订单，分页显示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7200" y="5059302"/>
            <a:ext cx="8363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orders = (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ctx.Orders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o.OrderDetails.Sum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 =&gt;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d.Discount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d.Quantity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&gt; 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o).Skip(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).Take(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9"/>
          <a:stretch/>
        </p:blipFill>
        <p:spPr>
          <a:xfrm>
            <a:off x="5747140" y="2636912"/>
            <a:ext cx="3200286" cy="2350382"/>
          </a:xfrm>
          <a:prstGeom prst="rect">
            <a:avLst/>
          </a:prstGeom>
        </p:spPr>
      </p:pic>
      <p:grpSp>
        <p:nvGrpSpPr>
          <p:cNvPr id="14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15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http://www.cnblogs.com/nianming/archive/2011/08/21/2147993.html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dirty="0" err="1" smtClean="0"/>
              <a:t>ebean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22506"/>
            <a:ext cx="617443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List&lt;Order&gt; orders =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Ebean.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"details"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FetchConfig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queryFirst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setMaxRows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"status"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"id"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findList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3"/>
          <p:cNvGrpSpPr/>
          <p:nvPr/>
        </p:nvGrpSpPr>
        <p:grpSpPr>
          <a:xfrm>
            <a:off x="1612898" y="6037257"/>
            <a:ext cx="7104531" cy="400110"/>
            <a:chOff x="4103266" y="6164095"/>
            <a:chExt cx="7104531" cy="400110"/>
          </a:xfrm>
        </p:grpSpPr>
        <p:sp>
          <p:nvSpPr>
            <p:cNvPr id="13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http://www.avaje.org/ebean/documentation.html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4145429" y="4149080"/>
            <a:ext cx="4572000" cy="1754326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r>
              <a:rPr lang="fi-FI" altLang="zh-CN" dirty="0"/>
              <a:t>•jOOQ: http://www.jooq.org</a:t>
            </a:r>
          </a:p>
          <a:p>
            <a:r>
              <a:rPr lang="fi-FI" altLang="zh-CN" dirty="0"/>
              <a:t>•QueryDSL: http://www.querydsl.com</a:t>
            </a:r>
          </a:p>
          <a:p>
            <a:r>
              <a:rPr lang="fi-FI" altLang="zh-CN" dirty="0"/>
              <a:t>•JaQu: http://www.h2database.com/html/jaqu.html</a:t>
            </a:r>
          </a:p>
          <a:p>
            <a:r>
              <a:rPr lang="fi-FI" altLang="zh-CN" dirty="0"/>
              <a:t>•Quaere: http://quaere.codehaus.org/</a:t>
            </a:r>
          </a:p>
          <a:p>
            <a:r>
              <a:rPr lang="fi-FI" altLang="zh-CN" dirty="0"/>
              <a:t>•Linq4j: https://</a:t>
            </a:r>
            <a:r>
              <a:rPr lang="fi-FI" altLang="zh-CN" dirty="0" smtClean="0"/>
              <a:t>github.com/julianhyde/linq4j</a:t>
            </a:r>
            <a:endParaRPr lang="fi-FI" altLang="zh-CN" dirty="0"/>
          </a:p>
        </p:txBody>
      </p:sp>
    </p:spTree>
    <p:extLst>
      <p:ext uri="{BB962C8B-B14F-4D97-AF65-F5344CB8AC3E}">
        <p14:creationId xmlns:p14="http://schemas.microsoft.com/office/powerpoint/2010/main" val="220502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dbutils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582341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QueryRunner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=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QueryRunner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ResultSetHandler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 =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BeanHandler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Person.</a:t>
            </a:r>
            <a:r>
              <a:rPr lang="en-US" altLang="zh-CN" sz="20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p = (Person)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run.</a:t>
            </a:r>
            <a:r>
              <a:rPr lang="en-US" altLang="zh-CN" sz="20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"SELECT * FROM Person WHERE name=?"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"John Doe"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h);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7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http://commons.apache.org/proper/commons-dbutils/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06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—Spring JDBC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774" y="1196752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UserDaoImpl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UserRowMapper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RowMapper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&lt;User&gt;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User 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mapRow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rowNum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SQLException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User m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User();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setId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getLong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"id"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getString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"name"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setAge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"age"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}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};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(User model)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getJdbcTemplate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6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"insert into user(</a:t>
            </a:r>
            <a:r>
              <a:rPr lang="en-US" altLang="zh-CN" sz="16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name,age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values(?,?)"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getAge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}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List&lt;User&gt; query(String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Object[]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getJdbcTemplate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6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UserRowMapper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}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7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http://docs.spring.io/spring/docs/3.2.5.RELEASE/spring-framework-reference/htmlsingle/#jdbc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26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en-US" altLang="zh-CN" b="1" dirty="0"/>
              <a:t> </a:t>
            </a:r>
            <a:r>
              <a:rPr lang="en-US" altLang="zh-CN" dirty="0"/>
              <a:t>RDBMS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持久化框架总结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59446"/>
              </p:ext>
            </p:extLst>
          </p:nvPr>
        </p:nvGraphicFramePr>
        <p:xfrm>
          <a:off x="539552" y="1397000"/>
          <a:ext cx="7992887" cy="407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152128"/>
                <a:gridCol w="1368152"/>
                <a:gridCol w="1152128"/>
                <a:gridCol w="1260139"/>
                <a:gridCol w="1332148"/>
              </a:tblGrid>
              <a:tr h="6869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多数据库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操作简易性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灵活度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错误排查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社区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文档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4809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 Data JPA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不方便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Hibernate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不方便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MyBatis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不方便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不方便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欠缺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9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 JDBC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dbutils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不支持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</a:t>
                      </a:r>
                    </a:p>
                  </a:txBody>
                  <a:tcPr/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不支持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方便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68144" y="5661248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*</a:t>
            </a:r>
            <a:r>
              <a:rPr lang="zh-CN" altLang="en-US" dirty="0" smtClean="0"/>
              <a:t>所有指标均是相对而言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*</a:t>
            </a:r>
            <a:r>
              <a:rPr lang="zh-CN" altLang="en-US" dirty="0" smtClean="0"/>
              <a:t>结果仅供参考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8210" y="1842275"/>
            <a:ext cx="7776864" cy="1008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可以简化数据访问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210" y="3280420"/>
            <a:ext cx="7776864" cy="1008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支持多种数据库及计算模型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150" y="4715879"/>
            <a:ext cx="7776864" cy="1008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基于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什么？</a:t>
            </a:r>
          </a:p>
        </p:txBody>
      </p:sp>
    </p:spTree>
    <p:extLst>
      <p:ext uri="{BB962C8B-B14F-4D97-AF65-F5344CB8AC3E}">
        <p14:creationId xmlns:p14="http://schemas.microsoft.com/office/powerpoint/2010/main" val="2039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0152" y="3886200"/>
            <a:ext cx="1832248" cy="910952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/>
              <a:t>BY </a:t>
            </a:r>
            <a:r>
              <a:rPr lang="zh-CN" altLang="en-US" sz="2400" dirty="0" smtClean="0"/>
              <a:t>蒋震宇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2013.12.3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2720454"/>
            <a:ext cx="43204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Q&amp;A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634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37795 0.5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-0.04479 0.33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165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13368 0.261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3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592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2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存在的原因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4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83768" y="3356992"/>
            <a:ext cx="6264696" cy="316835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持久化技术的变迁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84687528"/>
              </p:ext>
            </p:extLst>
          </p:nvPr>
        </p:nvGraphicFramePr>
        <p:xfrm>
          <a:off x="457200" y="1417638"/>
          <a:ext cx="8229600" cy="17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6660232" y="2060848"/>
            <a:ext cx="432048" cy="2016224"/>
          </a:xfrm>
          <a:prstGeom prst="rightBrace">
            <a:avLst>
              <a:gd name="adj1" fmla="val 8333"/>
              <a:gd name="adj2" fmla="val 48945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868144" y="3573016"/>
            <a:ext cx="2160240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/>
              <a:t>Hibernate</a:t>
            </a:r>
          </a:p>
          <a:p>
            <a:pPr lvl="0" algn="ctr"/>
            <a:r>
              <a:rPr lang="en-US" altLang="zh-CN" sz="2400" dirty="0" err="1"/>
              <a:t>Mybatis</a:t>
            </a:r>
            <a:endParaRPr lang="zh-CN" altLang="en-US" sz="2400" dirty="0"/>
          </a:p>
        </p:txBody>
      </p:sp>
      <p:sp>
        <p:nvSpPr>
          <p:cNvPr id="6" name="右箭头 5"/>
          <p:cNvSpPr/>
          <p:nvPr/>
        </p:nvSpPr>
        <p:spPr>
          <a:xfrm>
            <a:off x="457200" y="3570330"/>
            <a:ext cx="1882553" cy="1010798"/>
          </a:xfrm>
          <a:prstGeom prst="rightArrow">
            <a:avLst>
              <a:gd name="adj1" fmla="val 50000"/>
              <a:gd name="adj2" fmla="val 48088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Relational DB</a:t>
            </a:r>
            <a:endParaRPr lang="zh-CN" altLang="en-US" sz="2000" dirty="0"/>
          </a:p>
        </p:txBody>
      </p:sp>
      <p:sp>
        <p:nvSpPr>
          <p:cNvPr id="8" name="右箭头 7"/>
          <p:cNvSpPr/>
          <p:nvPr/>
        </p:nvSpPr>
        <p:spPr>
          <a:xfrm>
            <a:off x="457201" y="5301208"/>
            <a:ext cx="1882552" cy="1010798"/>
          </a:xfrm>
          <a:prstGeom prst="rightArrow">
            <a:avLst>
              <a:gd name="adj1" fmla="val 50000"/>
              <a:gd name="adj2" fmla="val 48088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NoSQL</a:t>
            </a:r>
            <a:r>
              <a:rPr lang="en-US" altLang="zh-CN" dirty="0" smtClean="0"/>
              <a:t> DB And Others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65966" y="5279275"/>
            <a:ext cx="1618002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/>
              <a:t>mongo-java-driver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4572000" y="5279275"/>
            <a:ext cx="1512168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 Java API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6372200" y="5279275"/>
            <a:ext cx="936104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 err="1" smtClean="0"/>
              <a:t>SolrJ</a:t>
            </a:r>
            <a:endParaRPr lang="zh-CN" altLang="en-US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7596336" y="5301208"/>
            <a:ext cx="936104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78972" y="3634058"/>
            <a:ext cx="237626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没有统一语法！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3" grpId="0">
        <p:bldAsOne/>
      </p:bldGraphic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核心理念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382738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无论</a:t>
            </a:r>
            <a:r>
              <a:rPr lang="zh-CN" altLang="en-US" sz="2000" dirty="0"/>
              <a:t>是哪种持久化存储， 数据访问</a:t>
            </a:r>
            <a:r>
              <a:rPr lang="zh-CN" altLang="en-US" sz="2000" dirty="0" smtClean="0"/>
              <a:t>对象通常</a:t>
            </a:r>
            <a:r>
              <a:rPr lang="zh-CN" altLang="en-US" sz="2000" dirty="0"/>
              <a:t>都会提供对单一域对象的</a:t>
            </a:r>
            <a:r>
              <a:rPr lang="en-US" altLang="zh-CN" sz="2000" dirty="0"/>
              <a:t>CRUD 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排序和分</a:t>
            </a:r>
            <a:r>
              <a:rPr lang="zh-CN" altLang="en-US" sz="2000" dirty="0" smtClean="0"/>
              <a:t>页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方法。</a:t>
            </a:r>
            <a:r>
              <a:rPr lang="en-US" altLang="zh-CN" sz="2000" dirty="0"/>
              <a:t>Spring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提供基于</a:t>
            </a:r>
            <a:r>
              <a:rPr lang="zh-CN" altLang="en-US" sz="2000" dirty="0"/>
              <a:t>这些层面的统一接口（</a:t>
            </a:r>
            <a:r>
              <a:rPr lang="en-US" altLang="zh-CN" sz="2000" dirty="0" err="1"/>
              <a:t>CrudRepository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PagingAndSortingRepository</a:t>
            </a:r>
            <a:r>
              <a:rPr lang="zh-CN" altLang="en-US" sz="2000" dirty="0" smtClean="0"/>
              <a:t>）及</a:t>
            </a:r>
            <a:r>
              <a:rPr lang="zh-CN" altLang="en-US" sz="2000" dirty="0"/>
              <a:t>对持久化</a:t>
            </a:r>
            <a:r>
              <a:rPr lang="zh-CN" altLang="en-US" sz="2000" dirty="0" smtClean="0"/>
              <a:t>存储。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92822"/>
            <a:ext cx="5466041" cy="41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7200" y="1417638"/>
            <a:ext cx="8229600" cy="1363289"/>
            <a:chOff x="457200" y="1417638"/>
            <a:chExt cx="8229600" cy="1363289"/>
          </a:xfrm>
        </p:grpSpPr>
        <p:sp>
          <p:nvSpPr>
            <p:cNvPr id="3" name="矩形 2"/>
            <p:cNvSpPr/>
            <p:nvPr/>
          </p:nvSpPr>
          <p:spPr>
            <a:xfrm>
              <a:off x="457200" y="1417638"/>
              <a:ext cx="8229600" cy="7152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Data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的方法名称有业务含义，无需实现类即可完成特定的操作。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71600" y="2132856"/>
              <a:ext cx="7715200" cy="6480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findByUsernameAndPassword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(String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user,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Striang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pwd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findBySalaryLessThan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max)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7200" y="4437112"/>
            <a:ext cx="8229600" cy="1944216"/>
            <a:chOff x="457200" y="4326668"/>
            <a:chExt cx="8229600" cy="1944216"/>
          </a:xfrm>
        </p:grpSpPr>
        <p:sp>
          <p:nvSpPr>
            <p:cNvPr id="6" name="矩形 5"/>
            <p:cNvSpPr/>
            <p:nvPr/>
          </p:nvSpPr>
          <p:spPr>
            <a:xfrm>
              <a:off x="457200" y="4326668"/>
              <a:ext cx="8229600" cy="7872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Data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要求一个实体对应一个接口，接口直接或间接继承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Repository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接口或添加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RepositoryDefinition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类注解。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71600" y="5113894"/>
              <a:ext cx="7715200" cy="115699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public interface </a:t>
              </a:r>
              <a:r>
                <a:rPr lang="en-US" altLang="zh-CN" dirty="0" err="1"/>
                <a:t>UserDao</a:t>
              </a:r>
              <a:r>
                <a:rPr lang="en-US" altLang="zh-CN" dirty="0"/>
                <a:t> extends Repository&lt;</a:t>
              </a:r>
              <a:r>
                <a:rPr lang="en-US" altLang="zh-CN" dirty="0" err="1"/>
                <a:t>AccountInfo</a:t>
              </a:r>
              <a:r>
                <a:rPr lang="en-US" altLang="zh-CN" dirty="0"/>
                <a:t>, Long&gt; { …… } 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@</a:t>
              </a:r>
              <a:r>
                <a:rPr lang="en-US" altLang="zh-CN" dirty="0" err="1" smtClean="0"/>
                <a:t>RepositoryDefinition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domainClass</a:t>
              </a:r>
              <a:r>
                <a:rPr lang="en-US" altLang="zh-CN" dirty="0" smtClean="0"/>
                <a:t> </a:t>
              </a:r>
              <a:r>
                <a:rPr lang="en-US" altLang="zh-CN" dirty="0"/>
                <a:t>= </a:t>
              </a:r>
              <a:r>
                <a:rPr lang="en-US" altLang="zh-CN" dirty="0" err="1"/>
                <a:t>AccountInfo.class</a:t>
              </a:r>
              <a:r>
                <a:rPr lang="en-US" altLang="zh-CN" dirty="0"/>
                <a:t>, </a:t>
              </a:r>
              <a:r>
                <a:rPr lang="en-US" altLang="zh-CN" dirty="0" err="1"/>
                <a:t>idClass</a:t>
              </a:r>
              <a:r>
                <a:rPr lang="en-US" altLang="zh-CN" dirty="0"/>
                <a:t> = </a:t>
              </a:r>
              <a:r>
                <a:rPr lang="en-US" altLang="zh-CN" dirty="0" err="1"/>
                <a:t>Long.class</a:t>
              </a:r>
              <a:r>
                <a:rPr lang="en-US" altLang="zh-CN" dirty="0"/>
                <a:t>) public interface </a:t>
              </a:r>
              <a:r>
                <a:rPr lang="en-US" altLang="zh-CN" dirty="0" err="1"/>
                <a:t>UserDao</a:t>
              </a:r>
              <a:r>
                <a:rPr lang="en-US" altLang="zh-CN" dirty="0"/>
                <a:t> { …… }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7200" y="2960926"/>
            <a:ext cx="8229600" cy="1296188"/>
            <a:chOff x="457200" y="2924899"/>
            <a:chExt cx="8229600" cy="1296188"/>
          </a:xfrm>
        </p:grpSpPr>
        <p:sp>
          <p:nvSpPr>
            <p:cNvPr id="11" name="矩形 10"/>
            <p:cNvSpPr/>
            <p:nvPr/>
          </p:nvSpPr>
          <p:spPr>
            <a:xfrm>
              <a:off x="457200" y="2924899"/>
              <a:ext cx="8229600" cy="7199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Data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高级查询使用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@query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71600" y="3640160"/>
              <a:ext cx="7715200" cy="5809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/>
                <a:t>@Query("select a from </a:t>
              </a:r>
              <a:r>
                <a:rPr lang="en-US" altLang="zh-CN" sz="1600" dirty="0" err="1"/>
                <a:t>AccountInfo</a:t>
              </a:r>
              <a:r>
                <a:rPr lang="en-US" altLang="zh-CN" sz="1600" dirty="0"/>
                <a:t> a where </a:t>
              </a:r>
              <a:r>
                <a:rPr lang="en-US" altLang="zh-CN" sz="1600" dirty="0" err="1"/>
                <a:t>a.accountId</a:t>
              </a:r>
              <a:r>
                <a:rPr lang="en-US" altLang="zh-CN" sz="1600" dirty="0"/>
                <a:t> = ?1") public </a:t>
              </a:r>
              <a:r>
                <a:rPr lang="en-US" altLang="zh-CN" sz="1600" dirty="0" err="1"/>
                <a:t>AccountInfo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findByAccountId</a:t>
              </a:r>
              <a:r>
                <a:rPr lang="en-US" altLang="zh-CN" sz="1600" dirty="0"/>
                <a:t>(Long </a:t>
              </a:r>
              <a:r>
                <a:rPr lang="en-US" altLang="zh-CN" sz="1600" dirty="0" err="1"/>
                <a:t>accountId</a:t>
              </a:r>
              <a:r>
                <a:rPr lang="en-US" altLang="zh-CN" sz="1600" dirty="0"/>
                <a:t>); 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1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EZ-OA - [C:\Enjoy\EasyBI\EZ-OA] - PagingAndSortingRepository - IntelliJ IDEA 12.1.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14572" r="50800" b="41710"/>
          <a:stretch/>
        </p:blipFill>
        <p:spPr>
          <a:xfrm>
            <a:off x="469125" y="1430834"/>
            <a:ext cx="5587223" cy="42946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" y="5724624"/>
            <a:ext cx="8123145" cy="859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48" y="1431082"/>
            <a:ext cx="2523997" cy="42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81051"/>
              </p:ext>
            </p:extLst>
          </p:nvPr>
        </p:nvGraphicFramePr>
        <p:xfrm>
          <a:off x="563655" y="1556792"/>
          <a:ext cx="8016690" cy="415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089"/>
                <a:gridCol w="1368152"/>
                <a:gridCol w="494444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等价 </a:t>
                      </a:r>
                      <a:r>
                        <a:rPr lang="en-US" altLang="zh-CN" sz="2400" dirty="0" smtClean="0"/>
                        <a:t>SQL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示例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findByUsernameAndPassword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(String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user,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Striang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pwd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findByUsernameOrAddress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(String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user, String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addr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LessThan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findBySalaryLessThan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max)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GreaterThan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findBySalaryGreaterThan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min) 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IsNull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 null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findByUsernameIsNull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IsNotNull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 not null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findByUsernameIsNotNull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 </a:t>
                      </a:r>
                    </a:p>
                  </a:txBody>
                  <a:tcPr marL="6350" marR="6350" marT="6350" marB="0" anchor="ctr"/>
                </a:tc>
              </a:tr>
              <a:tr h="361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NotNull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</a:t>
                      </a:r>
                      <a:r>
                        <a:rPr lang="en-US" altLang="zh-CN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IsNotNull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3654" y="5724624"/>
            <a:ext cx="8016691" cy="859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5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1160</Words>
  <Application>Microsoft Office PowerPoint</Application>
  <PresentationFormat>全屏显示(4:3)</PresentationFormat>
  <Paragraphs>272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Office 主题​​</vt:lpstr>
      <vt:lpstr>Spring Data 入门</vt:lpstr>
      <vt:lpstr>PowerPoint 演示文稿</vt:lpstr>
      <vt:lpstr>PowerPoint 演示文稿</vt:lpstr>
      <vt:lpstr>Spring Data 存在的原因</vt:lpstr>
      <vt:lpstr>Java持久化技术的变迁</vt:lpstr>
      <vt:lpstr>Spring Data 核心理念</vt:lpstr>
      <vt:lpstr>Spring Data 核心语法</vt:lpstr>
      <vt:lpstr>Spring Data 核心语法</vt:lpstr>
      <vt:lpstr>Spring Data 核心语法</vt:lpstr>
      <vt:lpstr>Spring Data 核心语法</vt:lpstr>
      <vt:lpstr>Spring Data 项目一览</vt:lpstr>
      <vt:lpstr>Spring data jpa</vt:lpstr>
      <vt:lpstr>什么是JPA</vt:lpstr>
      <vt:lpstr>JPA示例</vt:lpstr>
      <vt:lpstr>Spring data JPA 示例</vt:lpstr>
      <vt:lpstr>Spring data MongoDB</vt:lpstr>
      <vt:lpstr>Spring Data MongoDB 示例</vt:lpstr>
      <vt:lpstr>Spring Data MongoDB 示例</vt:lpstr>
      <vt:lpstr>Spring data Hadoop</vt:lpstr>
      <vt:lpstr>Spring Data Hadoop 示例</vt:lpstr>
      <vt:lpstr>Spring data Solr</vt:lpstr>
      <vt:lpstr>Spring Data Solr 示例</vt:lpstr>
      <vt:lpstr>Spring Data 的不足</vt:lpstr>
      <vt:lpstr>更 XX 的……</vt:lpstr>
      <vt:lpstr>更优雅的—LINQ</vt:lpstr>
      <vt:lpstr>更优雅的—ebean</vt:lpstr>
      <vt:lpstr>更灵活的—dbutils</vt:lpstr>
      <vt:lpstr>更灵活的—Spring JDBC</vt:lpstr>
      <vt:lpstr>Java RDBMS持久化框架总结</vt:lpstr>
      <vt:lpstr>Thank You</vt:lpstr>
      <vt:lpstr>Next…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入门</dc:title>
  <dc:creator>蒋震宇</dc:creator>
  <cp:lastModifiedBy>蒋震宇</cp:lastModifiedBy>
  <cp:revision>121</cp:revision>
  <dcterms:created xsi:type="dcterms:W3CDTF">2012-06-04T12:51:16Z</dcterms:created>
  <dcterms:modified xsi:type="dcterms:W3CDTF">2013-12-03T08:59:24Z</dcterms:modified>
</cp:coreProperties>
</file>