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18"/>
  </p:notesMasterIdLst>
  <p:sldIdLst>
    <p:sldId id="315" r:id="rId4"/>
    <p:sldId id="316" r:id="rId5"/>
    <p:sldId id="317" r:id="rId6"/>
    <p:sldId id="319" r:id="rId7"/>
    <p:sldId id="324" r:id="rId8"/>
    <p:sldId id="325" r:id="rId9"/>
    <p:sldId id="369" r:id="rId10"/>
    <p:sldId id="347" r:id="rId11"/>
    <p:sldId id="370" r:id="rId12"/>
    <p:sldId id="352" r:id="rId13"/>
    <p:sldId id="353" r:id="rId14"/>
    <p:sldId id="356" r:id="rId15"/>
    <p:sldId id="359"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6" d="100"/>
          <a:sy n="76" d="100"/>
        </p:scale>
        <p:origin x="-1218" y="-3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pPr algn="r"/>
              <a:t>‹#›</a:t>
            </a:fld>
            <a:endParaRPr/>
          </a:p>
        </p:txBody>
      </p:sp>
    </p:spTree>
    <p:extLst>
      <p:ext uri="{BB962C8B-B14F-4D97-AF65-F5344CB8AC3E}">
        <p14:creationId xmlns:p14="http://schemas.microsoft.com/office/powerpoint/2010/main" xmlns=""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1/20/2022</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xmlns=""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1/20/2022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xmlns=""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1/20/2022</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xmlns=""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1/20/2022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xmlns=""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1/20/2022</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xmlns=""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1/20/2022</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xmlns=""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1/20/2022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xmlns=""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1/20/2022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xmlns=""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1/20/2022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xmlns=""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1/20/2022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xmlns=""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1/20/2022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xmlns=""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1/20/2022</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xmlns=""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1/20/2022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xmlns=""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1/20/2022</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xmlns=""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1/20/2022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xmlns=""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1/20/2022</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xmlns=""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1/20/2022</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xmlns=""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1/20/2022</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xmlns=""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1/20/2022</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xmlns=""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1/20/2022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xmlns=""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1/20/2022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xmlns=""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1/20/2022</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xmlns=""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1/20/2022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xmlns=""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1/20/2022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xmlns=""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endParaRPr lang="en-IN"/>
          </a:p>
        </p:txBody>
      </p:sp>
      <p:sp>
        <p:nvSpPr>
          <p:cNvPr id="13" name="Content Placeholder 12"/>
          <p:cNvSpPr>
            <a:spLocks noGrp="1"/>
          </p:cNvSpPr>
          <p:nvPr>
            <p:ph idx="1"/>
          </p:nvPr>
        </p:nvSpPr>
        <p:spPr/>
        <p:txBody>
          <a:bodyPr/>
          <a:lstStyle/>
          <a:p>
            <a:endParaRPr lang="en-IN"/>
          </a:p>
        </p:txBody>
      </p:sp>
      <p:sp>
        <p:nvSpPr>
          <p:cNvPr id="20482" name="Footer Placeholder 3"/>
          <p:cNvSpPr>
            <a:spLocks noGrp="1"/>
          </p:cNvSpPr>
          <p:nvPr>
            <p:ph type="ftr" sz="quarter" idx="11"/>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Dept. of CSE, University of Engineering &amp; Management Jaipur</a:t>
            </a:r>
            <a:endParaRPr lang="en-US" dirty="0" smtClean="0"/>
          </a:p>
        </p:txBody>
      </p:sp>
      <p:sp>
        <p:nvSpPr>
          <p:cNvPr id="7" name="CustomShape 1"/>
          <p:cNvSpPr/>
          <p:nvPr/>
        </p:nvSpPr>
        <p:spPr>
          <a:xfrm>
            <a:off x="634286" y="886918"/>
            <a:ext cx="7851240" cy="607031"/>
          </a:xfrm>
          <a:prstGeom prst="rect">
            <a:avLst/>
          </a:prstGeom>
          <a:noFill/>
          <a:ln w="9360">
            <a:noFill/>
          </a:ln>
        </p:spPr>
        <p:txBody>
          <a:bodyPr lIns="0" rIns="0" bIns="0" anchor="b"/>
          <a:lstStyle/>
          <a:p>
            <a:pPr algn="ctr">
              <a:lnSpc>
                <a:spcPct val="100000"/>
              </a:lnSpc>
            </a:pPr>
            <a:r>
              <a:rPr lang="en-IN" sz="4000" dirty="0" smtClean="0">
                <a:solidFill>
                  <a:srgbClr val="FF0000"/>
                </a:solidFill>
              </a:rPr>
              <a:t>QR CODE GENERATOR</a:t>
            </a:r>
            <a:endParaRPr sz="4000" dirty="0">
              <a:solidFill>
                <a:srgbClr val="FF0000"/>
              </a:solidFill>
            </a:endParaRPr>
          </a:p>
        </p:txBody>
      </p:sp>
      <p:sp>
        <p:nvSpPr>
          <p:cNvPr id="8" name="CustomShape 2"/>
          <p:cNvSpPr/>
          <p:nvPr/>
        </p:nvSpPr>
        <p:spPr>
          <a:xfrm>
            <a:off x="383359" y="2367989"/>
            <a:ext cx="8353093" cy="3633566"/>
          </a:xfrm>
          <a:prstGeom prst="rect">
            <a:avLst/>
          </a:prstGeom>
          <a:noFill/>
          <a:ln w="9360">
            <a:noFill/>
          </a:ln>
        </p:spPr>
        <p:txBody>
          <a:bodyPr/>
          <a:lstStyle/>
          <a:p>
            <a:pPr algn="ctr">
              <a:lnSpc>
                <a:spcPct val="100000"/>
              </a:lnSpc>
            </a:pPr>
            <a:r>
              <a:rPr lang="en-IN" sz="2800" dirty="0" smtClean="0">
                <a:solidFill>
                  <a:srgbClr val="7030A0"/>
                </a:solidFill>
                <a:latin typeface="Times New Roman"/>
              </a:rPr>
              <a:t>By</a:t>
            </a:r>
            <a:endParaRPr dirty="0"/>
          </a:p>
          <a:p>
            <a:pPr algn="ctr">
              <a:lnSpc>
                <a:spcPct val="100000"/>
              </a:lnSpc>
            </a:pPr>
            <a:r>
              <a:rPr lang="en-IN" b="1" dirty="0" smtClean="0">
                <a:solidFill>
                  <a:srgbClr val="7030A0"/>
                </a:solidFill>
                <a:latin typeface="Times New Roman"/>
              </a:rPr>
              <a:t>GUDDI </a:t>
            </a:r>
            <a:r>
              <a:rPr lang="en-IN" b="1" dirty="0" smtClean="0">
                <a:solidFill>
                  <a:srgbClr val="7030A0"/>
                </a:solidFill>
                <a:latin typeface="Times New Roman"/>
              </a:rPr>
              <a:t>YADAV,TAMONASH MAJI</a:t>
            </a:r>
            <a:endParaRPr lang="en-IN" b="1" dirty="0" smtClean="0">
              <a:solidFill>
                <a:srgbClr val="7030A0"/>
              </a:solidFill>
              <a:latin typeface="Times New Roman"/>
            </a:endParaRPr>
          </a:p>
          <a:p>
            <a:pPr algn="ctr">
              <a:lnSpc>
                <a:spcPct val="100000"/>
              </a:lnSpc>
            </a:pPr>
            <a:r>
              <a:rPr lang="en-IN" b="1" dirty="0" smtClean="0">
                <a:solidFill>
                  <a:srgbClr val="7030A0"/>
                </a:solidFill>
                <a:latin typeface="Times New Roman"/>
              </a:rPr>
              <a:t>(</a:t>
            </a:r>
            <a:r>
              <a:rPr lang="en-IN" b="1" dirty="0" err="1" smtClean="0">
                <a:solidFill>
                  <a:srgbClr val="FF0000"/>
                </a:solidFill>
                <a:latin typeface="Times New Roman"/>
              </a:rPr>
              <a:t>B.Tech</a:t>
            </a:r>
            <a:r>
              <a:rPr lang="en-IN" b="1" dirty="0" smtClean="0">
                <a:solidFill>
                  <a:srgbClr val="FF0000"/>
                </a:solidFill>
                <a:latin typeface="Times New Roman"/>
              </a:rPr>
              <a:t> 3</a:t>
            </a:r>
            <a:r>
              <a:rPr lang="en-IN" b="1" baseline="30000" dirty="0" smtClean="0">
                <a:solidFill>
                  <a:srgbClr val="FF0000"/>
                </a:solidFill>
                <a:latin typeface="Times New Roman"/>
              </a:rPr>
              <a:t>rd</a:t>
            </a:r>
            <a:r>
              <a:rPr lang="en-IN" b="1" dirty="0" smtClean="0">
                <a:solidFill>
                  <a:srgbClr val="FF0000"/>
                </a:solidFill>
                <a:latin typeface="Times New Roman"/>
              </a:rPr>
              <a:t> Year, </a:t>
            </a:r>
            <a:r>
              <a:rPr lang="en-IN" b="1" dirty="0" err="1" smtClean="0">
                <a:solidFill>
                  <a:srgbClr val="FF0000"/>
                </a:solidFill>
                <a:latin typeface="Times New Roman"/>
              </a:rPr>
              <a:t>Enrollment</a:t>
            </a:r>
            <a:r>
              <a:rPr lang="en-IN" b="1" dirty="0" smtClean="0">
                <a:solidFill>
                  <a:srgbClr val="FF0000"/>
                </a:solidFill>
                <a:latin typeface="Times New Roman"/>
              </a:rPr>
              <a:t> No.: </a:t>
            </a:r>
            <a:r>
              <a:rPr lang="en-IN" b="1" dirty="0" smtClean="0">
                <a:solidFill>
                  <a:srgbClr val="FF0000"/>
                </a:solidFill>
                <a:latin typeface="Times New Roman"/>
              </a:rPr>
              <a:t>12019002001103,12019002001040 </a:t>
            </a:r>
            <a:r>
              <a:rPr lang="en-IN" b="1" dirty="0" smtClean="0">
                <a:solidFill>
                  <a:srgbClr val="7030A0"/>
                </a:solidFill>
                <a:latin typeface="Times New Roman"/>
              </a:rPr>
              <a:t>)</a:t>
            </a:r>
          </a:p>
          <a:p>
            <a:pPr algn="ctr">
              <a:lnSpc>
                <a:spcPct val="100000"/>
              </a:lnSpc>
            </a:pPr>
            <a:endParaRPr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3000" b="1" dirty="0" smtClean="0">
                <a:solidFill>
                  <a:srgbClr val="FF0000"/>
                </a:solidFill>
                <a:latin typeface="Times New Roman"/>
              </a:rPr>
              <a:t>Prof. </a:t>
            </a:r>
            <a:r>
              <a:rPr lang="en-US" sz="3000" b="1" dirty="0" err="1" smtClean="0">
                <a:solidFill>
                  <a:srgbClr val="FF0000"/>
                </a:solidFill>
                <a:latin typeface="Times New Roman"/>
              </a:rPr>
              <a:t>Sibun</a:t>
            </a:r>
            <a:r>
              <a:rPr lang="en-US" sz="3000" b="1" dirty="0" smtClean="0">
                <a:solidFill>
                  <a:srgbClr val="FF0000"/>
                </a:solidFill>
                <a:latin typeface="Times New Roman"/>
              </a:rPr>
              <a:t> </a:t>
            </a:r>
            <a:r>
              <a:rPr lang="en-US" sz="3000" b="1" dirty="0" err="1" smtClean="0">
                <a:solidFill>
                  <a:srgbClr val="FF0000"/>
                </a:solidFill>
                <a:latin typeface="Times New Roman"/>
              </a:rPr>
              <a:t>Parida</a:t>
            </a:r>
            <a:endParaRPr dirty="0">
              <a:solidFill>
                <a:srgbClr val="FF0000"/>
              </a:solidFill>
            </a:endParaRPr>
          </a:p>
          <a:p>
            <a:pPr algn="ctr">
              <a:lnSpc>
                <a:spcPct val="100000"/>
              </a:lnSpc>
            </a:pPr>
            <a:endParaRPr dirty="0"/>
          </a:p>
          <a:p>
            <a:pPr algn="ctr">
              <a:lnSpc>
                <a:spcPct val="100000"/>
              </a:lnSpc>
            </a:pPr>
            <a:r>
              <a:rPr lang="en-US" sz="3000" b="1" dirty="0" smtClean="0">
                <a:solidFill>
                  <a:srgbClr val="7030A0"/>
                </a:solidFill>
                <a:latin typeface="Times New Roman"/>
              </a:rPr>
              <a:t>Dept. of Computer Science &amp; Engineering</a:t>
            </a:r>
            <a:endParaRPr dirty="0"/>
          </a:p>
          <a:p>
            <a:pPr algn="ctr">
              <a:lnSpc>
                <a:spcPct val="100000"/>
              </a:lnSpc>
            </a:pPr>
            <a:r>
              <a:rPr lang="en-US" sz="3000" b="1" dirty="0" smtClean="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5185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3"/>
            <a:ext cx="8229240" cy="1290169"/>
          </a:xfrm>
          <a:prstGeom prst="rect">
            <a:avLst/>
          </a:prstGeom>
        </p:spPr>
        <p:txBody>
          <a:bodyPr lIns="0" rIns="0" bIns="0" anchor="b"/>
          <a:lstStyle/>
          <a:p>
            <a:pPr algn="ctr">
              <a:lnSpc>
                <a:spcPct val="100000"/>
              </a:lnSpc>
            </a:pPr>
            <a:r>
              <a:rPr lang="en-US" sz="4000" b="1" dirty="0" smtClean="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1202499" y="2179529"/>
            <a:ext cx="6388273" cy="1754326"/>
          </a:xfrm>
          <a:prstGeom prst="rect">
            <a:avLst/>
          </a:prstGeom>
          <a:noFill/>
        </p:spPr>
        <p:txBody>
          <a:bodyPr wrap="square" rtlCol="0">
            <a:spAutoFit/>
          </a:bodyPr>
          <a:lstStyle/>
          <a:p>
            <a:r>
              <a:rPr lang="en-IN" dirty="0" smtClean="0"/>
              <a:t>These are the Limitation of my Project:- </a:t>
            </a:r>
          </a:p>
          <a:p>
            <a:endParaRPr lang="en-IN" dirty="0" smtClean="0"/>
          </a:p>
          <a:p>
            <a:r>
              <a:rPr lang="en-IN" dirty="0" smtClean="0"/>
              <a:t>1.) It </a:t>
            </a:r>
            <a:r>
              <a:rPr lang="en-IN" dirty="0" smtClean="0"/>
              <a:t>only Generate the QR code and can’t scan the QR code.</a:t>
            </a:r>
            <a:endParaRPr lang="en-IN" dirty="0" smtClean="0"/>
          </a:p>
          <a:p>
            <a:endParaRPr lang="en-IN" dirty="0" smtClean="0"/>
          </a:p>
          <a:p>
            <a:r>
              <a:rPr lang="en-IN" dirty="0" smtClean="0"/>
              <a:t>2</a:t>
            </a:r>
            <a:r>
              <a:rPr lang="en-IN" dirty="0" smtClean="0"/>
              <a:t>.) We can only generate QR code for Employee by giving details of the employee.</a:t>
            </a:r>
            <a:endParaRPr lang="en-IN" dirty="0"/>
          </a:p>
        </p:txBody>
      </p:sp>
    </p:spTree>
    <p:extLst>
      <p:ext uri="{BB962C8B-B14F-4D97-AF65-F5344CB8AC3E}">
        <p14:creationId xmlns:p14="http://schemas.microsoft.com/office/powerpoint/2010/main" xmlns="" val="1137981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65120" y="343658"/>
            <a:ext cx="8229240" cy="1547771"/>
          </a:xfrm>
          <a:prstGeom prst="rect">
            <a:avLst/>
          </a:prstGeom>
        </p:spPr>
        <p:txBody>
          <a:bodyPr lIns="0" rIns="0" bIns="0" anchor="b"/>
          <a:lstStyle/>
          <a:p>
            <a:pPr algn="ctr"/>
            <a:r>
              <a:rPr lang="en-US" sz="4000" b="1" dirty="0" smtClean="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smtClean="0">
              <a:solidFill>
                <a:srgbClr val="000000"/>
              </a:solidFill>
              <a:latin typeface="Times New Roman"/>
            </a:endParaRPr>
          </a:p>
          <a:p>
            <a:pPr algn="just">
              <a:buSzPct val="95000"/>
              <a:buFont typeface="Wingdings 2" charset="2"/>
              <a:buChar char=""/>
            </a:pPr>
            <a:endParaRPr lang="en-US" sz="2500" dirty="0" smtClean="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626301" y="2254685"/>
            <a:ext cx="7690981" cy="3416320"/>
          </a:xfrm>
          <a:prstGeom prst="rect">
            <a:avLst/>
          </a:prstGeom>
        </p:spPr>
        <p:txBody>
          <a:bodyPr wrap="square">
            <a:spAutoFit/>
          </a:bodyPr>
          <a:lstStyle/>
          <a:p>
            <a:r>
              <a:rPr lang="en-IN" sz="2400" dirty="0" smtClean="0"/>
              <a:t>Here I conclude my lines of my term paper on the topic </a:t>
            </a:r>
            <a:r>
              <a:rPr lang="en-IN" sz="2400" dirty="0" smtClean="0"/>
              <a:t>‘QR Code Generator’ </a:t>
            </a:r>
            <a:r>
              <a:rPr lang="en-IN" sz="2400" dirty="0" smtClean="0"/>
              <a:t>with the extreme with the extreme satisfaction and contentment.</a:t>
            </a:r>
          </a:p>
          <a:p>
            <a:r>
              <a:rPr lang="en-IN" sz="2400" dirty="0" smtClean="0"/>
              <a:t>Added to this my term and paper contain the basic description of </a:t>
            </a:r>
            <a:r>
              <a:rPr lang="en-IN" sz="2400" dirty="0" smtClean="0"/>
              <a:t>QR Code Generator  using Python 3.9,. </a:t>
            </a:r>
          </a:p>
          <a:p>
            <a:r>
              <a:rPr lang="en-IN" sz="2400" dirty="0" smtClean="0"/>
              <a:t>QR Code Generator  application’s source code can also reusable and later we can extend this project and can add database to save details of all employee also we can add more details of employee in it.</a:t>
            </a:r>
            <a:endParaRPr lang="en-IN" sz="2400" dirty="0" smtClean="0"/>
          </a:p>
        </p:txBody>
      </p:sp>
    </p:spTree>
    <p:extLst>
      <p:ext uri="{BB962C8B-B14F-4D97-AF65-F5344CB8AC3E}">
        <p14:creationId xmlns:p14="http://schemas.microsoft.com/office/powerpoint/2010/main" xmlns="" val="1574916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38636"/>
            <a:ext cx="8076960" cy="1927949"/>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2681482" y="3244334"/>
            <a:ext cx="3003579" cy="646331"/>
          </a:xfrm>
          <a:prstGeom prst="rect">
            <a:avLst/>
          </a:prstGeom>
        </p:spPr>
        <p:txBody>
          <a:bodyPr wrap="none">
            <a:spAutoFit/>
          </a:bodyPr>
          <a:lstStyle/>
          <a:p>
            <a:r>
              <a:rPr lang="it-IT" dirty="0" smtClean="0"/>
              <a:t>Visual Studio version 17.0.4</a:t>
            </a:r>
            <a:r>
              <a:rPr lang="it-IT" dirty="0" smtClean="0"/>
              <a:t>.,</a:t>
            </a:r>
          </a:p>
          <a:p>
            <a:r>
              <a:rPr lang="it-IT" dirty="0" smtClean="0"/>
              <a:t> Python 3.9.0</a:t>
            </a:r>
            <a:endParaRPr lang="en-US" dirty="0"/>
          </a:p>
        </p:txBody>
      </p:sp>
    </p:spTree>
    <p:extLst>
      <p:ext uri="{BB962C8B-B14F-4D97-AF65-F5344CB8AC3E}">
        <p14:creationId xmlns:p14="http://schemas.microsoft.com/office/powerpoint/2010/main" xmlns="" val="29328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85800" y="23759"/>
            <a:ext cx="8076960" cy="1441785"/>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926926" y="2254685"/>
            <a:ext cx="8309582" cy="3416320"/>
          </a:xfrm>
          <a:prstGeom prst="rect">
            <a:avLst/>
          </a:prstGeom>
          <a:noFill/>
        </p:spPr>
        <p:txBody>
          <a:bodyPr wrap="none" rtlCol="0">
            <a:spAutoFit/>
          </a:bodyPr>
          <a:lstStyle/>
          <a:p>
            <a:r>
              <a:rPr lang="en-IN" dirty="0" smtClean="0"/>
              <a:t>We</a:t>
            </a:r>
            <a:r>
              <a:rPr lang="en-IN" dirty="0" smtClean="0"/>
              <a:t> </a:t>
            </a:r>
            <a:r>
              <a:rPr lang="en-IN" dirty="0" smtClean="0"/>
              <a:t>have taken efforts in this project. However, it would not have been possible </a:t>
            </a:r>
          </a:p>
          <a:p>
            <a:r>
              <a:rPr lang="en-IN" dirty="0" smtClean="0"/>
              <a:t>without the kind support and help of many individuals and organizations. I </a:t>
            </a:r>
          </a:p>
          <a:p>
            <a:r>
              <a:rPr lang="en-IN" dirty="0" smtClean="0"/>
              <a:t>would like to extend my sincere thanks to all of them.</a:t>
            </a:r>
          </a:p>
          <a:p>
            <a:r>
              <a:rPr lang="en-IN" dirty="0" smtClean="0"/>
              <a:t>I am highly indebted to (Prof. </a:t>
            </a:r>
            <a:r>
              <a:rPr lang="en-IN" dirty="0" err="1" smtClean="0"/>
              <a:t>Sibun</a:t>
            </a:r>
            <a:r>
              <a:rPr lang="en-IN" dirty="0" smtClean="0"/>
              <a:t> </a:t>
            </a:r>
            <a:r>
              <a:rPr lang="en-IN" dirty="0" err="1" smtClean="0"/>
              <a:t>Parida</a:t>
            </a:r>
            <a:r>
              <a:rPr lang="en-IN" dirty="0" smtClean="0"/>
              <a:t>) </a:t>
            </a:r>
            <a:r>
              <a:rPr lang="en-IN" dirty="0" smtClean="0"/>
              <a:t>for their guidance and constant </a:t>
            </a:r>
          </a:p>
          <a:p>
            <a:r>
              <a:rPr lang="en-IN" dirty="0" smtClean="0"/>
              <a:t>supervision as well as for providing necessary information regarding the project &amp; </a:t>
            </a:r>
          </a:p>
          <a:p>
            <a:r>
              <a:rPr lang="en-IN" dirty="0" smtClean="0"/>
              <a:t>also for their support in completing the project.</a:t>
            </a:r>
          </a:p>
          <a:p>
            <a:r>
              <a:rPr lang="en-IN" dirty="0" smtClean="0"/>
              <a:t>I would like to express my gratitude towards my parents for their kind </a:t>
            </a:r>
          </a:p>
          <a:p>
            <a:r>
              <a:rPr lang="en-IN" dirty="0" smtClean="0"/>
              <a:t>co-operational encouragement  which help me in completion of this project.</a:t>
            </a:r>
          </a:p>
          <a:p>
            <a:r>
              <a:rPr lang="en-IN" dirty="0" smtClean="0"/>
              <a:t>I would like to express my special gratitude and thanks to industry persons for </a:t>
            </a:r>
          </a:p>
          <a:p>
            <a:r>
              <a:rPr lang="en-IN" dirty="0" smtClean="0"/>
              <a:t>giving me such attention and time.</a:t>
            </a:r>
          </a:p>
          <a:p>
            <a:r>
              <a:rPr lang="en-IN" dirty="0" smtClean="0"/>
              <a:t>My thanks and appreciations also go to my colleague in developing the project </a:t>
            </a:r>
          </a:p>
          <a:p>
            <a:r>
              <a:rPr lang="en-IN" dirty="0" smtClean="0"/>
              <a:t>and people who have willingly helped me out with their ability.</a:t>
            </a:r>
            <a:endParaRPr lang="en-IN" dirty="0"/>
          </a:p>
        </p:txBody>
      </p:sp>
    </p:spTree>
    <p:extLst>
      <p:ext uri="{BB962C8B-B14F-4D97-AF65-F5344CB8AC3E}">
        <p14:creationId xmlns:p14="http://schemas.microsoft.com/office/powerpoint/2010/main" xmlns="" val="3677807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57200" y="103030"/>
            <a:ext cx="8076960" cy="848948"/>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smtClean="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Literature Review</a:t>
            </a:r>
          </a:p>
          <a:p>
            <a:pPr>
              <a:buSzPct val="95000"/>
              <a:buFont typeface="Wingdings 2" charset="2"/>
              <a:buChar char=""/>
            </a:pPr>
            <a:r>
              <a:rPr lang="en-US" sz="2400" b="1" dirty="0" smtClean="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a:t>
            </a:r>
            <a:r>
              <a:rPr lang="en-US" sz="2400" b="1" dirty="0" smtClean="0">
                <a:solidFill>
                  <a:srgbClr val="000000"/>
                </a:solidFill>
                <a:latin typeface="Times New Roman"/>
              </a:rPr>
              <a:t>Model</a:t>
            </a:r>
          </a:p>
          <a:p>
            <a:pPr>
              <a:buSzPct val="95000"/>
              <a:buFont typeface="Wingdings 2" charset="2"/>
              <a:buChar char=""/>
            </a:pPr>
            <a:r>
              <a:rPr lang="en-US" sz="2400" b="1" dirty="0" smtClean="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smtClean="0">
                <a:solidFill>
                  <a:srgbClr val="000000"/>
                </a:solidFill>
                <a:latin typeface="Times New Roman"/>
              </a:rPr>
              <a:t>Reference</a:t>
            </a:r>
          </a:p>
          <a:p>
            <a:pPr>
              <a:buSzPct val="95000"/>
              <a:buFont typeface="Wingdings 2" charset="2"/>
              <a:buChar char=""/>
            </a:pPr>
            <a:r>
              <a:rPr lang="en-US" sz="2400" b="1" dirty="0" smtClean="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74701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solidFill>
                  <a:srgbClr val="045C75"/>
                </a:solidFill>
                <a:latin typeface="Constantia" panose="02030602050306030303" pitchFamily="18" charset="0"/>
              </a:rPr>
              <a:t>Jaipur National University, Jaipur</a:t>
            </a:r>
          </a:p>
        </p:txBody>
      </p:sp>
      <p:sp>
        <p:nvSpPr>
          <p:cNvPr id="5" name="TextShape 1"/>
          <p:cNvSpPr txBox="1"/>
          <p:nvPr/>
        </p:nvSpPr>
        <p:spPr>
          <a:xfrm>
            <a:off x="609480" y="347732"/>
            <a:ext cx="8076960" cy="1293177"/>
          </a:xfrm>
          <a:prstGeom prst="rect">
            <a:avLst/>
          </a:prstGeom>
        </p:spPr>
        <p:txBody>
          <a:bodyPr lIns="0" rIns="0" bIns="0" anchor="b"/>
          <a:lstStyle/>
          <a:p>
            <a:pPr algn="ctr">
              <a:lnSpc>
                <a:spcPct val="100000"/>
              </a:lnSpc>
            </a:pPr>
            <a:r>
              <a:rPr lang="en-US" sz="4000" b="1" dirty="0" smtClean="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855677" y="2642531"/>
            <a:ext cx="6774483" cy="2585323"/>
          </a:xfrm>
          <a:prstGeom prst="rect">
            <a:avLst/>
          </a:prstGeom>
          <a:solidFill>
            <a:schemeClr val="bg1">
              <a:lumMod val="95000"/>
            </a:schemeClr>
          </a:solidFill>
        </p:spPr>
        <p:txBody>
          <a:bodyPr wrap="none" rtlCol="0">
            <a:spAutoFit/>
          </a:bodyPr>
          <a:lstStyle/>
          <a:p>
            <a:r>
              <a:rPr lang="en-US" dirty="0" smtClean="0"/>
              <a:t>- This </a:t>
            </a:r>
            <a:r>
              <a:rPr lang="en-US" dirty="0"/>
              <a:t>is </a:t>
            </a:r>
            <a:r>
              <a:rPr lang="en-US" dirty="0" smtClean="0"/>
              <a:t>“</a:t>
            </a:r>
            <a:r>
              <a:rPr lang="en-IN" dirty="0" smtClean="0"/>
              <a:t>QR Code Generator</a:t>
            </a:r>
            <a:r>
              <a:rPr lang="en-US" b="1" dirty="0" smtClean="0">
                <a:solidFill>
                  <a:srgbClr val="00B0F0"/>
                </a:solidFill>
              </a:rPr>
              <a:t> </a:t>
            </a:r>
            <a:r>
              <a:rPr lang="en-US" b="1" i="1" dirty="0" smtClean="0"/>
              <a:t>“ Application</a:t>
            </a:r>
            <a:r>
              <a:rPr lang="en-US" dirty="0" smtClean="0"/>
              <a:t>.</a:t>
            </a:r>
            <a:endParaRPr lang="en-US" dirty="0"/>
          </a:p>
          <a:p>
            <a:pPr>
              <a:buFontTx/>
              <a:buChar char="-"/>
            </a:pPr>
            <a:r>
              <a:rPr lang="en-US" dirty="0" smtClean="0"/>
              <a:t>It </a:t>
            </a:r>
            <a:r>
              <a:rPr lang="en-US" dirty="0"/>
              <a:t>is basically developed </a:t>
            </a:r>
            <a:r>
              <a:rPr lang="en-US" dirty="0" smtClean="0"/>
              <a:t>to </a:t>
            </a:r>
            <a:r>
              <a:rPr lang="en-US" dirty="0" smtClean="0"/>
              <a:t>store a URL to make it easier for you to </a:t>
            </a:r>
          </a:p>
          <a:p>
            <a:r>
              <a:rPr lang="en-US" dirty="0" smtClean="0"/>
              <a:t> </a:t>
            </a:r>
            <a:r>
              <a:rPr lang="en-US" dirty="0" smtClean="0"/>
              <a:t>  open  a page on web with just a scan. It develop QR code only for </a:t>
            </a:r>
          </a:p>
          <a:p>
            <a:r>
              <a:rPr lang="en-US" dirty="0" smtClean="0"/>
              <a:t> </a:t>
            </a:r>
            <a:r>
              <a:rPr lang="en-US" dirty="0" smtClean="0"/>
              <a:t>  Employee based on their given details.</a:t>
            </a:r>
          </a:p>
          <a:p>
            <a:r>
              <a:rPr lang="en-US" dirty="0" smtClean="0"/>
              <a:t>- </a:t>
            </a:r>
            <a:r>
              <a:rPr lang="en-US" dirty="0" smtClean="0"/>
              <a:t>It </a:t>
            </a:r>
            <a:r>
              <a:rPr lang="en-US" dirty="0"/>
              <a:t>is purely developed </a:t>
            </a:r>
            <a:r>
              <a:rPr lang="en-US" dirty="0" smtClean="0"/>
              <a:t>in Python using Visual Studio IDE.</a:t>
            </a:r>
            <a:endParaRPr lang="en-US" dirty="0"/>
          </a:p>
          <a:p>
            <a:endParaRPr lang="en-US" dirty="0"/>
          </a:p>
          <a:p>
            <a:endParaRPr lang="en-US" dirty="0"/>
          </a:p>
          <a:p>
            <a:endParaRPr lang="en-US" b="1" i="1" dirty="0"/>
          </a:p>
          <a:p>
            <a:endParaRPr lang="en-US" dirty="0"/>
          </a:p>
        </p:txBody>
      </p:sp>
    </p:spTree>
    <p:extLst>
      <p:ext uri="{BB962C8B-B14F-4D97-AF65-F5344CB8AC3E}">
        <p14:creationId xmlns:p14="http://schemas.microsoft.com/office/powerpoint/2010/main" xmlns="" val="3150599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761940" y="77270"/>
            <a:ext cx="7619760" cy="1676373"/>
          </a:xfrm>
          <a:prstGeom prst="rect">
            <a:avLst/>
          </a:prstGeom>
        </p:spPr>
        <p:txBody>
          <a:bodyPr lIns="0" rIns="0" bIns="0" anchor="b"/>
          <a:lstStyle/>
          <a:p>
            <a:pPr algn="ctr">
              <a:lnSpc>
                <a:spcPct val="100000"/>
              </a:lnSpc>
            </a:pPr>
            <a:r>
              <a:rPr lang="en-US" sz="4000" dirty="0" smtClean="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29175" y="2580362"/>
            <a:ext cx="8078598" cy="2523768"/>
          </a:xfrm>
          <a:prstGeom prst="rect">
            <a:avLst/>
          </a:prstGeom>
          <a:noFill/>
        </p:spPr>
        <p:txBody>
          <a:bodyPr wrap="square" rtlCol="0">
            <a:spAutoFit/>
          </a:bodyPr>
          <a:lstStyle/>
          <a:p>
            <a:endParaRPr lang="en-US" i="1" dirty="0" smtClean="0"/>
          </a:p>
          <a:p>
            <a:r>
              <a:rPr lang="en-US" sz="2000" i="1" dirty="0" smtClean="0"/>
              <a:t>The </a:t>
            </a:r>
            <a:r>
              <a:rPr lang="en-US" sz="2000" i="1" dirty="0" smtClean="0"/>
              <a:t>“</a:t>
            </a:r>
            <a:r>
              <a:rPr lang="en-IN" sz="2000" dirty="0" smtClean="0"/>
              <a:t>QR Code </a:t>
            </a:r>
            <a:r>
              <a:rPr lang="en-IN" sz="2000" dirty="0" smtClean="0"/>
              <a:t>Generator </a:t>
            </a:r>
            <a:r>
              <a:rPr lang="en-US" sz="2000" i="1" dirty="0" smtClean="0"/>
              <a:t>” </a:t>
            </a:r>
            <a:r>
              <a:rPr lang="en-US" sz="2000" i="1" dirty="0" smtClean="0"/>
              <a:t>project purpose is to putting effort </a:t>
            </a:r>
          </a:p>
          <a:p>
            <a:r>
              <a:rPr lang="en-US" sz="2000" i="1" dirty="0" smtClean="0"/>
              <a:t>To provide the </a:t>
            </a:r>
            <a:r>
              <a:rPr lang="en-US" sz="2000" i="1" dirty="0" smtClean="0"/>
              <a:t>QR Code to </a:t>
            </a:r>
            <a:r>
              <a:rPr lang="en-US" sz="2000" i="1" dirty="0" smtClean="0"/>
              <a:t>the </a:t>
            </a:r>
            <a:r>
              <a:rPr lang="en-US" sz="2000" i="1" dirty="0" smtClean="0"/>
              <a:t>employee</a:t>
            </a:r>
            <a:r>
              <a:rPr lang="en-US" sz="2000" i="1" dirty="0" smtClean="0"/>
              <a:t> when any company want to save details of employee in a QR code then it is very useful they just need to fill some details of employee and in the single click it will generate the QR code for employee . </a:t>
            </a:r>
          </a:p>
          <a:p>
            <a:r>
              <a:rPr lang="en-US" sz="2000" i="1" dirty="0" smtClean="0"/>
              <a:t>Whenever they want details of employee then they can scan and get details of employee.</a:t>
            </a:r>
            <a:endParaRPr lang="en-US" sz="2000" i="1" dirty="0" smtClean="0"/>
          </a:p>
        </p:txBody>
      </p:sp>
    </p:spTree>
    <p:extLst>
      <p:ext uri="{BB962C8B-B14F-4D97-AF65-F5344CB8AC3E}">
        <p14:creationId xmlns:p14="http://schemas.microsoft.com/office/powerpoint/2010/main" xmlns="" val="3415777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457380" y="253693"/>
            <a:ext cx="8229240" cy="1236904"/>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563671" y="2442575"/>
            <a:ext cx="8580329" cy="2246769"/>
          </a:xfrm>
          <a:prstGeom prst="rect">
            <a:avLst/>
          </a:prstGeom>
          <a:noFill/>
        </p:spPr>
        <p:txBody>
          <a:bodyPr wrap="square" rtlCol="0">
            <a:spAutoFit/>
          </a:bodyPr>
          <a:lstStyle/>
          <a:p>
            <a:r>
              <a:rPr lang="en-US" sz="2400" i="1" dirty="0"/>
              <a:t>The main objective of </a:t>
            </a:r>
            <a:r>
              <a:rPr lang="en-US" sz="2400" i="1" dirty="0" smtClean="0"/>
              <a:t>the “</a:t>
            </a:r>
            <a:r>
              <a:rPr lang="en-IN" sz="2400" dirty="0" smtClean="0"/>
              <a:t>QR </a:t>
            </a:r>
            <a:r>
              <a:rPr lang="en-IN" sz="2400" dirty="0" smtClean="0"/>
              <a:t>Code </a:t>
            </a:r>
            <a:r>
              <a:rPr lang="en-IN" sz="2400" dirty="0" smtClean="0"/>
              <a:t>Generator”</a:t>
            </a:r>
            <a:r>
              <a:rPr lang="en-US" sz="2400" i="1" dirty="0" smtClean="0">
                <a:solidFill>
                  <a:srgbClr val="7030A0"/>
                </a:solidFill>
                <a:latin typeface="Times New Roman" panose="02020603050405020304" pitchFamily="18" charset="0"/>
                <a:cs typeface="Times New Roman" panose="02020603050405020304" pitchFamily="18" charset="0"/>
              </a:rPr>
              <a:t> </a:t>
            </a:r>
            <a:r>
              <a:rPr lang="en-US" sz="2400" i="1" dirty="0" smtClean="0"/>
              <a:t>is </a:t>
            </a:r>
            <a:r>
              <a:rPr lang="en-US" sz="2400" i="1" dirty="0"/>
              <a:t>to </a:t>
            </a:r>
            <a:endParaRPr lang="en-US" sz="2400" i="1" dirty="0" smtClean="0"/>
          </a:p>
          <a:p>
            <a:r>
              <a:rPr lang="en-US" sz="2400" i="1" dirty="0" smtClean="0"/>
              <a:t>manage the details of Employee by the QR code generator. This project is </a:t>
            </a:r>
            <a:r>
              <a:rPr lang="en-US" sz="2400" dirty="0" smtClean="0"/>
              <a:t>basically </a:t>
            </a:r>
            <a:r>
              <a:rPr lang="en-US" sz="2400" dirty="0" smtClean="0"/>
              <a:t>developed to store a URL to </a:t>
            </a:r>
            <a:r>
              <a:rPr lang="en-US" sz="2400" dirty="0" smtClean="0"/>
              <a:t>make</a:t>
            </a:r>
          </a:p>
          <a:p>
            <a:r>
              <a:rPr lang="en-US" sz="2400" dirty="0" smtClean="0"/>
              <a:t> </a:t>
            </a:r>
            <a:r>
              <a:rPr lang="en-US" sz="2400" dirty="0" smtClean="0"/>
              <a:t>it easier for you to </a:t>
            </a:r>
            <a:r>
              <a:rPr lang="en-US" sz="2400" dirty="0" smtClean="0"/>
              <a:t>open  </a:t>
            </a:r>
            <a:r>
              <a:rPr lang="en-US" sz="2400" dirty="0" smtClean="0"/>
              <a:t>a page on web with just a scan. It develop QR code only for </a:t>
            </a:r>
            <a:r>
              <a:rPr lang="en-US" sz="2400" dirty="0" smtClean="0"/>
              <a:t>Employee </a:t>
            </a:r>
            <a:r>
              <a:rPr lang="en-US" sz="2400" dirty="0" smtClean="0"/>
              <a:t>based on their given details</a:t>
            </a:r>
            <a:r>
              <a:rPr lang="en-US" sz="2400" dirty="0" smtClean="0"/>
              <a:t>.</a:t>
            </a:r>
            <a:endParaRPr lang="en-US" sz="2400" i="1" dirty="0" smtClean="0"/>
          </a:p>
          <a:p>
            <a:r>
              <a:rPr lang="en-US" sz="2000" i="1" dirty="0" smtClean="0"/>
              <a:t> </a:t>
            </a:r>
            <a:endParaRPr lang="en-US" sz="2000" i="1" dirty="0"/>
          </a:p>
        </p:txBody>
      </p:sp>
    </p:spTree>
    <p:extLst>
      <p:ext uri="{BB962C8B-B14F-4D97-AF65-F5344CB8AC3E}">
        <p14:creationId xmlns:p14="http://schemas.microsoft.com/office/powerpoint/2010/main" xmlns="" val="2884309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a:t>
            </a:r>
            <a:r>
              <a:rPr lang="en-US" sz="4000" b="1" dirty="0" smtClean="0">
                <a:solidFill>
                  <a:srgbClr val="7030A0"/>
                </a:solidFill>
                <a:latin typeface="Times New Roman"/>
              </a:rPr>
              <a:t>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1336716" y="2021747"/>
            <a:ext cx="6161714" cy="5078313"/>
          </a:xfrm>
          <a:prstGeom prst="rect">
            <a:avLst/>
          </a:prstGeom>
        </p:spPr>
        <p:txBody>
          <a:bodyPr wrap="square">
            <a:spAutoFit/>
          </a:bodyPr>
          <a:lstStyle/>
          <a:p>
            <a:r>
              <a:rPr lang="en-US" dirty="0"/>
              <a:t>The software </a:t>
            </a:r>
            <a:r>
              <a:rPr lang="en-US" dirty="0" smtClean="0"/>
              <a:t>“</a:t>
            </a:r>
            <a:r>
              <a:rPr lang="en-IN" dirty="0" smtClean="0"/>
              <a:t>QR Code </a:t>
            </a:r>
            <a:r>
              <a:rPr lang="en-IN" dirty="0" smtClean="0"/>
              <a:t>Generator</a:t>
            </a:r>
            <a:r>
              <a:rPr lang="en-US" dirty="0" smtClean="0"/>
              <a:t>” </a:t>
            </a:r>
            <a:r>
              <a:rPr lang="en-US" dirty="0"/>
              <a:t>is mainly focused on basic operations of a </a:t>
            </a:r>
            <a:r>
              <a:rPr lang="en-IN" dirty="0" smtClean="0"/>
              <a:t>QR Code </a:t>
            </a:r>
            <a:r>
              <a:rPr lang="en-IN" dirty="0" smtClean="0"/>
              <a:t>Generator  </a:t>
            </a:r>
            <a:r>
              <a:rPr lang="en-US" dirty="0" smtClean="0"/>
              <a:t>like </a:t>
            </a:r>
            <a:endParaRPr lang="en-US" dirty="0"/>
          </a:p>
          <a:p>
            <a:endParaRPr lang="en-US" dirty="0" smtClean="0"/>
          </a:p>
          <a:p>
            <a:pPr marL="342900" indent="-342900">
              <a:buAutoNum type="arabicPeriod"/>
            </a:pPr>
            <a:r>
              <a:rPr lang="en-US" dirty="0" smtClean="0"/>
              <a:t>Enter employee ID of a employee.</a:t>
            </a:r>
          </a:p>
          <a:p>
            <a:pPr marL="342900" indent="-342900">
              <a:buAutoNum type="arabicPeriod"/>
            </a:pPr>
            <a:r>
              <a:rPr lang="en-US" dirty="0" smtClean="0"/>
              <a:t>Enter Employee name of a employee.</a:t>
            </a:r>
          </a:p>
          <a:p>
            <a:pPr marL="342900" indent="-342900">
              <a:buAutoNum type="arabicPeriod"/>
            </a:pPr>
            <a:r>
              <a:rPr lang="en-US" dirty="0" smtClean="0"/>
              <a:t>Enter Department of a Employee.</a:t>
            </a:r>
          </a:p>
          <a:p>
            <a:pPr marL="342900" indent="-342900">
              <a:buAutoNum type="arabicPeriod"/>
            </a:pPr>
            <a:r>
              <a:rPr lang="en-US" dirty="0" smtClean="0"/>
              <a:t>Enter Designation of a Employee.</a:t>
            </a:r>
          </a:p>
          <a:p>
            <a:pPr marL="342900" indent="-342900">
              <a:buAutoNum type="arabicPeriod"/>
            </a:pPr>
            <a:r>
              <a:rPr lang="en-US" dirty="0" smtClean="0"/>
              <a:t>Click on “Generate” button and it will generate QR code in the right side.</a:t>
            </a:r>
          </a:p>
          <a:p>
            <a:pPr marL="342900" indent="-342900">
              <a:buAutoNum type="arabicPeriod"/>
            </a:pPr>
            <a:r>
              <a:rPr lang="en-US" dirty="0" smtClean="0"/>
              <a:t>When we click on “Clear” then it will remove the QR code and every text will be blank.</a:t>
            </a:r>
          </a:p>
          <a:p>
            <a:pPr marL="342900" indent="-342900">
              <a:buAutoNum type="arabicPeriod"/>
            </a:pPr>
            <a:endParaRPr lang="en-US" dirty="0" smtClean="0"/>
          </a:p>
          <a:p>
            <a:pPr marL="514350" indent="-514350"/>
            <a:endParaRPr lang="en-US" dirty="0"/>
          </a:p>
          <a:p>
            <a:pPr marL="514350" indent="-514350">
              <a:buAutoNum type="arabicPeriod" startAt="4"/>
            </a:pPr>
            <a:endParaRPr lang="en-US" dirty="0"/>
          </a:p>
          <a:p>
            <a:pPr marL="514350" indent="-514350">
              <a:buAutoNum type="arabicPeriod" startAt="3"/>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xmlns="" val="273322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520412" y="1290181"/>
            <a:ext cx="8229240" cy="923674"/>
          </a:xfrm>
          <a:prstGeom prst="rect">
            <a:avLst/>
          </a:prstGeom>
        </p:spPr>
        <p:txBody>
          <a:bodyPr lIns="0" rIns="0" bIns="0" anchor="b"/>
          <a:lstStyle/>
          <a:p>
            <a:pPr algn="ctr">
              <a:lnSpc>
                <a:spcPct val="100000"/>
              </a:lnSpc>
            </a:pPr>
            <a:r>
              <a:rPr lang="en-US" sz="4000" dirty="0" smtClean="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1249960" y="3020793"/>
            <a:ext cx="4530055" cy="646331"/>
          </a:xfrm>
          <a:prstGeom prst="rect">
            <a:avLst/>
          </a:prstGeom>
          <a:noFill/>
        </p:spPr>
        <p:txBody>
          <a:bodyPr wrap="square" rtlCol="0">
            <a:spAutoFit/>
          </a:bodyPr>
          <a:lstStyle/>
          <a:p>
            <a:r>
              <a:rPr lang="en-US" dirty="0" smtClean="0"/>
              <a:t>- We used windows 10 , </a:t>
            </a:r>
            <a:r>
              <a:rPr lang="it-IT" dirty="0" smtClean="0"/>
              <a:t>Visual </a:t>
            </a:r>
            <a:r>
              <a:rPr lang="it-IT" dirty="0" smtClean="0"/>
              <a:t>Studio version </a:t>
            </a:r>
            <a:r>
              <a:rPr lang="it-IT" dirty="0" smtClean="0"/>
              <a:t>17.0.4</a:t>
            </a:r>
            <a:r>
              <a:rPr lang="it-IT" dirty="0" smtClean="0"/>
              <a:t>., Python</a:t>
            </a:r>
            <a:endParaRPr lang="en-US" dirty="0"/>
          </a:p>
        </p:txBody>
      </p:sp>
    </p:spTree>
    <p:extLst>
      <p:ext uri="{BB962C8B-B14F-4D97-AF65-F5344CB8AC3E}">
        <p14:creationId xmlns:p14="http://schemas.microsoft.com/office/powerpoint/2010/main" xmlns="" val="21447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smtClean="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p1.JPG"/>
          <p:cNvPicPr>
            <a:picLocks noChangeAspect="1"/>
          </p:cNvPicPr>
          <p:nvPr/>
        </p:nvPicPr>
        <p:blipFill>
          <a:blip r:embed="rId3"/>
          <a:stretch>
            <a:fillRect/>
          </a:stretch>
        </p:blipFill>
        <p:spPr>
          <a:xfrm>
            <a:off x="0" y="936266"/>
            <a:ext cx="9144000" cy="4985468"/>
          </a:xfrm>
          <a:prstGeom prst="rect">
            <a:avLst/>
          </a:prstGeom>
        </p:spPr>
      </p:pic>
    </p:spTree>
    <p:extLst>
      <p:ext uri="{BB962C8B-B14F-4D97-AF65-F5344CB8AC3E}">
        <p14:creationId xmlns:p14="http://schemas.microsoft.com/office/powerpoint/2010/main" xmlns="" val="1387313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Jaipur National University, Jaipur</a:t>
            </a:r>
            <a:endParaRPr lang="en-US"/>
          </a:p>
        </p:txBody>
      </p:sp>
      <p:pic>
        <p:nvPicPr>
          <p:cNvPr id="3" name="Picture 2" descr="p2.JPG"/>
          <p:cNvPicPr>
            <a:picLocks noChangeAspect="1"/>
          </p:cNvPicPr>
          <p:nvPr/>
        </p:nvPicPr>
        <p:blipFill>
          <a:blip r:embed="rId2"/>
          <a:stretch>
            <a:fillRect/>
          </a:stretch>
        </p:blipFill>
        <p:spPr>
          <a:xfrm>
            <a:off x="4762" y="604837"/>
            <a:ext cx="9134475" cy="5648325"/>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1471</TotalTime>
  <Words>793</Words>
  <Application>Microsoft Office PowerPoint</Application>
  <PresentationFormat>On-screen Show (4:3)</PresentationFormat>
  <Paragraphs>96</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Flow</vt:lpstr>
      <vt:lpstr>2_Flow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Dell</cp:lastModifiedBy>
  <cp:revision>181</cp:revision>
  <dcterms:modified xsi:type="dcterms:W3CDTF">2022-01-20T08:13:48Z</dcterms:modified>
</cp:coreProperties>
</file>