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theme/themeOverride1.xml" ContentType="application/vnd.openxmlformats-officedocument.themeOverride+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theme/themeOverride4.xml" ContentType="application/vnd.openxmlformats-officedocument.themeOverr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theme/themeOverride2.xml" ContentType="application/vnd.openxmlformats-officedocument.themeOverride+xml"/>
  <Override PartName="/ppt/slideLayouts/slideLayout32.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85" r:id="rId3"/>
  </p:sldMasterIdLst>
  <p:notesMasterIdLst>
    <p:notesMasterId r:id="rId18"/>
  </p:notesMasterIdLst>
  <p:sldIdLst>
    <p:sldId id="315" r:id="rId4"/>
    <p:sldId id="316" r:id="rId5"/>
    <p:sldId id="317" r:id="rId6"/>
    <p:sldId id="319" r:id="rId7"/>
    <p:sldId id="324" r:id="rId8"/>
    <p:sldId id="325" r:id="rId9"/>
    <p:sldId id="369" r:id="rId10"/>
    <p:sldId id="347" r:id="rId11"/>
    <p:sldId id="348" r:id="rId12"/>
    <p:sldId id="352" r:id="rId13"/>
    <p:sldId id="353" r:id="rId14"/>
    <p:sldId id="356" r:id="rId15"/>
    <p:sldId id="359" r:id="rId16"/>
    <p:sldId id="29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71" autoAdjust="0"/>
    <p:restoredTop sz="94660" autoAdjust="0"/>
  </p:normalViewPr>
  <p:slideViewPr>
    <p:cSldViewPr snapToGrid="0">
      <p:cViewPr>
        <p:scale>
          <a:sx n="71" d="100"/>
          <a:sy n="71" d="100"/>
        </p:scale>
        <p:origin x="-1368" y="-14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44" name="PlaceHolder 2"/>
          <p:cNvSpPr>
            <a:spLocks noGrp="1"/>
          </p:cNvSpPr>
          <p:nvPr>
            <p:ph type="hdr"/>
          </p:nvPr>
        </p:nvSpPr>
        <p:spPr>
          <a:xfrm>
            <a:off x="0" y="0"/>
            <a:ext cx="3280680" cy="534240"/>
          </a:xfrm>
          <a:prstGeom prst="rect">
            <a:avLst/>
          </a:prstGeom>
        </p:spPr>
        <p:txBody>
          <a:bodyPr lIns="0" tIns="0" rIns="0" bIns="0"/>
          <a:lstStyle/>
          <a:p>
            <a:r>
              <a:rPr lang="en-IN" sz="1400">
                <a:latin typeface="Times New Roman"/>
              </a:rPr>
              <a:t>&lt;header&gt;</a:t>
            </a:r>
            <a:endParaRPr/>
          </a:p>
        </p:txBody>
      </p:sp>
      <p:sp>
        <p:nvSpPr>
          <p:cNvPr id="45" name="PlaceHolder 3"/>
          <p:cNvSpPr>
            <a:spLocks noGrp="1"/>
          </p:cNvSpPr>
          <p:nvPr>
            <p:ph type="dt"/>
          </p:nvPr>
        </p:nvSpPr>
        <p:spPr>
          <a:xfrm>
            <a:off x="4278960" y="0"/>
            <a:ext cx="3280680" cy="534240"/>
          </a:xfrm>
          <a:prstGeom prst="rect">
            <a:avLst/>
          </a:prstGeom>
        </p:spPr>
        <p:txBody>
          <a:bodyPr lIns="0" tIns="0" rIns="0" bIns="0"/>
          <a:lstStyle/>
          <a:p>
            <a:pPr algn="r"/>
            <a:r>
              <a:rPr lang="en-IN" sz="1400">
                <a:latin typeface="Times New Roman"/>
              </a:rPr>
              <a:t>&lt;date/time&gt;</a:t>
            </a:r>
            <a:endParaRPr/>
          </a:p>
        </p:txBody>
      </p:sp>
      <p:sp>
        <p:nvSpPr>
          <p:cNvPr id="46" name="PlaceHolder 4"/>
          <p:cNvSpPr>
            <a:spLocks noGrp="1"/>
          </p:cNvSpPr>
          <p:nvPr>
            <p:ph type="ftr"/>
          </p:nvPr>
        </p:nvSpPr>
        <p:spPr>
          <a:xfrm>
            <a:off x="0" y="10157400"/>
            <a:ext cx="3280680" cy="534240"/>
          </a:xfrm>
          <a:prstGeom prst="rect">
            <a:avLst/>
          </a:prstGeom>
        </p:spPr>
        <p:txBody>
          <a:bodyPr lIns="0" tIns="0" rIns="0" bIns="0" anchor="b"/>
          <a:lstStyle/>
          <a:p>
            <a:r>
              <a:rPr lang="en-IN" sz="1400">
                <a:latin typeface="Times New Roman"/>
              </a:rPr>
              <a:t>&lt;footer&gt;</a:t>
            </a:r>
            <a:endParaRPr/>
          </a:p>
        </p:txBody>
      </p:sp>
      <p:sp>
        <p:nvSpPr>
          <p:cNvPr id="47" name="PlaceHolder 5"/>
          <p:cNvSpPr>
            <a:spLocks noGrp="1"/>
          </p:cNvSpPr>
          <p:nvPr>
            <p:ph type="sldNum"/>
          </p:nvPr>
        </p:nvSpPr>
        <p:spPr>
          <a:xfrm>
            <a:off x="4278960" y="10157400"/>
            <a:ext cx="3280680" cy="534240"/>
          </a:xfrm>
          <a:prstGeom prst="rect">
            <a:avLst/>
          </a:prstGeom>
        </p:spPr>
        <p:txBody>
          <a:bodyPr lIns="0" tIns="0" rIns="0" bIns="0" anchor="b"/>
          <a:lstStyle/>
          <a:p>
            <a:pPr algn="r"/>
            <a:fld id="{1BA4DDED-686A-43E1-B004-C789C7A80AAB}" type="slidenum">
              <a:rPr lang="en-IN" sz="1400">
                <a:latin typeface="Times New Roman"/>
              </a:rPr>
              <a:pPr algn="r"/>
              <a:t>‹#›</a:t>
            </a:fld>
            <a:endParaRPr/>
          </a:p>
        </p:txBody>
      </p:sp>
    </p:spTree>
    <p:extLst>
      <p:ext uri="{BB962C8B-B14F-4D97-AF65-F5344CB8AC3E}">
        <p14:creationId xmlns:p14="http://schemas.microsoft.com/office/powerpoint/2010/main" xmlns="" val="238488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31" name="PlaceHolder 2"/>
          <p:cNvSpPr>
            <a:spLocks noGrp="1"/>
          </p:cNvSpPr>
          <p:nvPr>
            <p:ph type="body"/>
          </p:nvPr>
        </p:nvSpPr>
        <p:spPr>
          <a:xfrm>
            <a:off x="457200" y="1935000"/>
            <a:ext cx="8229240" cy="2093400"/>
          </a:xfrm>
          <a:prstGeom prst="rect">
            <a:avLst/>
          </a:prstGeom>
        </p:spPr>
        <p:txBody>
          <a:bodyPr lIns="0" tIns="0" rIns="0" bIns="0"/>
          <a:lstStyle/>
          <a:p>
            <a:endParaRPr/>
          </a:p>
        </p:txBody>
      </p:sp>
      <p:sp>
        <p:nvSpPr>
          <p:cNvPr id="32" name="PlaceHolder 3"/>
          <p:cNvSpPr>
            <a:spLocks noGrp="1"/>
          </p:cNvSpPr>
          <p:nvPr>
            <p:ph type="body"/>
          </p:nvPr>
        </p:nvSpPr>
        <p:spPr>
          <a:xfrm>
            <a:off x="457200" y="4227840"/>
            <a:ext cx="8229240" cy="209340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34" name="PlaceHolder 2"/>
          <p:cNvSpPr>
            <a:spLocks noGrp="1"/>
          </p:cNvSpPr>
          <p:nvPr>
            <p:ph type="body"/>
          </p:nvPr>
        </p:nvSpPr>
        <p:spPr>
          <a:xfrm>
            <a:off x="457200" y="1935000"/>
            <a:ext cx="4015800" cy="2093400"/>
          </a:xfrm>
          <a:prstGeom prst="rect">
            <a:avLst/>
          </a:prstGeom>
        </p:spPr>
        <p:txBody>
          <a:bodyPr lIns="0" tIns="0" rIns="0" bIns="0"/>
          <a:lstStyle/>
          <a:p>
            <a:endParaRPr/>
          </a:p>
        </p:txBody>
      </p:sp>
      <p:sp>
        <p:nvSpPr>
          <p:cNvPr id="35" name="PlaceHolder 3"/>
          <p:cNvSpPr>
            <a:spLocks noGrp="1"/>
          </p:cNvSpPr>
          <p:nvPr>
            <p:ph type="body"/>
          </p:nvPr>
        </p:nvSpPr>
        <p:spPr>
          <a:xfrm>
            <a:off x="4674240" y="1935000"/>
            <a:ext cx="4015800" cy="2093400"/>
          </a:xfrm>
          <a:prstGeom prst="rect">
            <a:avLst/>
          </a:prstGeom>
        </p:spPr>
        <p:txBody>
          <a:bodyPr lIns="0" tIns="0" rIns="0" bIns="0"/>
          <a:lstStyle/>
          <a:p>
            <a:endParaRPr/>
          </a:p>
        </p:txBody>
      </p:sp>
      <p:sp>
        <p:nvSpPr>
          <p:cNvPr id="36" name="PlaceHolder 4"/>
          <p:cNvSpPr>
            <a:spLocks noGrp="1"/>
          </p:cNvSpPr>
          <p:nvPr>
            <p:ph type="body"/>
          </p:nvPr>
        </p:nvSpPr>
        <p:spPr>
          <a:xfrm>
            <a:off x="4674240" y="4227840"/>
            <a:ext cx="4015800" cy="2093400"/>
          </a:xfrm>
          <a:prstGeom prst="rect">
            <a:avLst/>
          </a:prstGeom>
        </p:spPr>
        <p:txBody>
          <a:bodyPr lIns="0" tIns="0" rIns="0" bIns="0"/>
          <a:lstStyle/>
          <a:p>
            <a:endParaRPr/>
          </a:p>
        </p:txBody>
      </p:sp>
      <p:sp>
        <p:nvSpPr>
          <p:cNvPr id="37" name="PlaceHolder 5"/>
          <p:cNvSpPr>
            <a:spLocks noGrp="1"/>
          </p:cNvSpPr>
          <p:nvPr>
            <p:ph type="body"/>
          </p:nvPr>
        </p:nvSpPr>
        <p:spPr>
          <a:xfrm>
            <a:off x="457200" y="4227840"/>
            <a:ext cx="4015800" cy="209340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39" name="PlaceHolder 2"/>
          <p:cNvSpPr>
            <a:spLocks noGrp="1"/>
          </p:cNvSpPr>
          <p:nvPr>
            <p:ph type="body"/>
          </p:nvPr>
        </p:nvSpPr>
        <p:spPr>
          <a:xfrm>
            <a:off x="457200" y="1935000"/>
            <a:ext cx="8229240" cy="4389120"/>
          </a:xfrm>
          <a:prstGeom prst="rect">
            <a:avLst/>
          </a:prstGeom>
        </p:spPr>
        <p:txBody>
          <a:bodyPr lIns="0" tIns="0" rIns="0" bIns="0"/>
          <a:lstStyle/>
          <a:p>
            <a:endParaRPr/>
          </a:p>
        </p:txBody>
      </p:sp>
      <p:sp>
        <p:nvSpPr>
          <p:cNvPr id="40" name="PlaceHolder 3"/>
          <p:cNvSpPr>
            <a:spLocks noGrp="1"/>
          </p:cNvSpPr>
          <p:nvPr>
            <p:ph type="body"/>
          </p:nvPr>
        </p:nvSpPr>
        <p:spPr>
          <a:xfrm>
            <a:off x="457200" y="1935000"/>
            <a:ext cx="8229240" cy="4389120"/>
          </a:xfrm>
          <a:prstGeom prst="rect">
            <a:avLst/>
          </a:prstGeom>
        </p:spPr>
        <p:txBody>
          <a:bodyPr lIns="0" tIns="0" rIns="0" bIns="0"/>
          <a:lstStyle/>
          <a:p>
            <a:endParaRPr/>
          </a:p>
        </p:txBody>
      </p:sp>
      <p:pic>
        <p:nvPicPr>
          <p:cNvPr id="41" name="Picture 40"/>
          <p:cNvPicPr/>
          <p:nvPr/>
        </p:nvPicPr>
        <p:blipFill>
          <a:blip r:embed="rId2"/>
          <a:stretch>
            <a:fillRect/>
          </a:stretch>
        </p:blipFill>
        <p:spPr>
          <a:xfrm>
            <a:off x="1821240" y="1935000"/>
            <a:ext cx="5500800" cy="4389120"/>
          </a:xfrm>
          <a:prstGeom prst="rect">
            <a:avLst/>
          </a:prstGeom>
          <a:ln>
            <a:noFill/>
          </a:ln>
        </p:spPr>
      </p:pic>
      <p:pic>
        <p:nvPicPr>
          <p:cNvPr id="42" name="Picture 41"/>
          <p:cNvPicPr/>
          <p:nvPr/>
        </p:nvPicPr>
        <p:blipFill>
          <a:blip r:embed="rId2"/>
          <a:stretch>
            <a:fillRect/>
          </a:stretch>
        </p:blipFill>
        <p:spPr>
          <a:xfrm>
            <a:off x="1821240" y="1935000"/>
            <a:ext cx="5500800" cy="43891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solidFill>
                  <a:srgbClr val="D1EAEE"/>
                </a:solidFill>
              </a:defRPr>
            </a:lvl1pPr>
          </a:lstStyle>
          <a:p>
            <a:pPr>
              <a:defRPr/>
            </a:pPr>
            <a:fld id="{0B0A4A49-16C4-4456-8531-98C5A3D4EC92}" type="datetime1">
              <a:rPr lang="en-US"/>
              <a:pPr>
                <a:defRPr/>
              </a:pPr>
              <a:t>1/19/2022</a:t>
            </a:fld>
            <a:endParaRPr lang="en-US"/>
          </a:p>
        </p:txBody>
      </p:sp>
      <p:sp>
        <p:nvSpPr>
          <p:cNvPr id="5" name="Footer Placeholder 18"/>
          <p:cNvSpPr>
            <a:spLocks noGrp="1"/>
          </p:cNvSpPr>
          <p:nvPr>
            <p:ph type="ftr" sz="quarter" idx="11"/>
          </p:nvPr>
        </p:nvSpPr>
        <p:spPr/>
        <p:txBody>
          <a:bodyPr/>
          <a:lstStyle>
            <a:lvl1pPr>
              <a:defRPr>
                <a:solidFill>
                  <a:srgbClr val="D1EAEE"/>
                </a:solidFill>
              </a:defRPr>
            </a:lvl1pPr>
          </a:lstStyle>
          <a:p>
            <a:pPr>
              <a:defRPr/>
            </a:pPr>
            <a:r>
              <a:rPr lang="en-US"/>
              <a:t>Jaipur National University, Jaipur</a:t>
            </a:r>
          </a:p>
        </p:txBody>
      </p:sp>
      <p:sp>
        <p:nvSpPr>
          <p:cNvPr id="6" name="Slide Number Placeholder 26"/>
          <p:cNvSpPr>
            <a:spLocks noGrp="1"/>
          </p:cNvSpPr>
          <p:nvPr>
            <p:ph type="sldNum" sz="quarter" idx="12"/>
          </p:nvPr>
        </p:nvSpPr>
        <p:spPr/>
        <p:txBody>
          <a:bodyPr/>
          <a:lstStyle>
            <a:lvl1pPr>
              <a:defRPr smtClean="0">
                <a:solidFill>
                  <a:srgbClr val="D1EAEE"/>
                </a:solidFill>
              </a:defRPr>
            </a:lvl1pPr>
          </a:lstStyle>
          <a:p>
            <a:pPr>
              <a:defRPr/>
            </a:pPr>
            <a:fld id="{DC9FA813-C8E1-4978-960A-0FB3B1A0E8B8}" type="slidenum">
              <a:rPr lang="en-US"/>
              <a:pPr>
                <a:defRPr/>
              </a:pPr>
              <a:t>‹#›</a:t>
            </a:fld>
            <a:endParaRPr lang="en-US"/>
          </a:p>
        </p:txBody>
      </p:sp>
    </p:spTree>
    <p:extLst>
      <p:ext uri="{BB962C8B-B14F-4D97-AF65-F5344CB8AC3E}">
        <p14:creationId xmlns:p14="http://schemas.microsoft.com/office/powerpoint/2010/main" xmlns="" val="1068935838"/>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D537AC4C-CE19-4A86-A711-AFF67773D95D}" type="datetime1">
              <a:rPr lang="en-US"/>
              <a:pPr>
                <a:defRPr/>
              </a:pPr>
              <a:t>1/19/2022</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6" name="Slide Number Placeholder 17"/>
          <p:cNvSpPr>
            <a:spLocks noGrp="1"/>
          </p:cNvSpPr>
          <p:nvPr>
            <p:ph type="sldNum" sz="quarter" idx="12"/>
          </p:nvPr>
        </p:nvSpPr>
        <p:spPr/>
        <p:txBody>
          <a:bodyPr/>
          <a:lstStyle>
            <a:lvl1pPr>
              <a:defRPr/>
            </a:lvl1pPr>
          </a:lstStyle>
          <a:p>
            <a:pPr>
              <a:defRPr/>
            </a:pPr>
            <a:fld id="{8B5C5FEE-B7AA-40E1-A9A9-4E7AE79B89F1}" type="slidenum">
              <a:rPr lang="en-US"/>
              <a:pPr>
                <a:defRPr/>
              </a:pPr>
              <a:t>‹#›</a:t>
            </a:fld>
            <a:endParaRPr lang="en-US"/>
          </a:p>
        </p:txBody>
      </p:sp>
    </p:spTree>
    <p:extLst>
      <p:ext uri="{BB962C8B-B14F-4D97-AF65-F5344CB8AC3E}">
        <p14:creationId xmlns:p14="http://schemas.microsoft.com/office/powerpoint/2010/main" xmlns="" val="19670414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rgbClr val="D1EAEE"/>
                </a:solidFill>
              </a:defRPr>
            </a:lvl1pPr>
          </a:lstStyle>
          <a:p>
            <a:pPr>
              <a:defRPr/>
            </a:pPr>
            <a:fld id="{EE54A8E2-0F49-4501-B719-81B98511F58F}" type="datetime1">
              <a:rPr lang="en-US"/>
              <a:pPr>
                <a:defRPr/>
              </a:pPr>
              <a:t>1/19/2022</a:t>
            </a:fld>
            <a:endParaRPr lang="en-US"/>
          </a:p>
        </p:txBody>
      </p:sp>
      <p:sp>
        <p:nvSpPr>
          <p:cNvPr id="5" name="Footer Placeholder 4"/>
          <p:cNvSpPr>
            <a:spLocks noGrp="1"/>
          </p:cNvSpPr>
          <p:nvPr>
            <p:ph type="ftr" sz="quarter" idx="11"/>
          </p:nvPr>
        </p:nvSpPr>
        <p:spPr/>
        <p:txBody>
          <a:bodyPr/>
          <a:lstStyle>
            <a:lvl1pPr>
              <a:defRPr>
                <a:solidFill>
                  <a:srgbClr val="D1EAEE"/>
                </a:solidFill>
              </a:defRPr>
            </a:lvl1pPr>
          </a:lstStyle>
          <a:p>
            <a:pPr>
              <a:defRPr/>
            </a:pPr>
            <a:r>
              <a:rPr lang="en-US"/>
              <a:t>Jaipur National University, Jaipur</a:t>
            </a:r>
          </a:p>
        </p:txBody>
      </p:sp>
      <p:sp>
        <p:nvSpPr>
          <p:cNvPr id="6" name="Slide Number Placeholder 5"/>
          <p:cNvSpPr>
            <a:spLocks noGrp="1"/>
          </p:cNvSpPr>
          <p:nvPr>
            <p:ph type="sldNum" sz="quarter" idx="12"/>
          </p:nvPr>
        </p:nvSpPr>
        <p:spPr/>
        <p:txBody>
          <a:bodyPr/>
          <a:lstStyle>
            <a:lvl1pPr>
              <a:defRPr smtClean="0">
                <a:solidFill>
                  <a:srgbClr val="D1EAEE"/>
                </a:solidFill>
              </a:defRPr>
            </a:lvl1pPr>
          </a:lstStyle>
          <a:p>
            <a:pPr>
              <a:defRPr/>
            </a:pPr>
            <a:fld id="{13C4049E-8B51-4E4E-9CEB-0DE9DE49AF0E}" type="slidenum">
              <a:rPr lang="en-US"/>
              <a:pPr>
                <a:defRPr/>
              </a:pPr>
              <a:t>‹#›</a:t>
            </a:fld>
            <a:endParaRPr lang="en-US"/>
          </a:p>
        </p:txBody>
      </p:sp>
    </p:spTree>
    <p:extLst>
      <p:ext uri="{BB962C8B-B14F-4D97-AF65-F5344CB8AC3E}">
        <p14:creationId xmlns:p14="http://schemas.microsoft.com/office/powerpoint/2010/main" xmlns="" val="4186531795"/>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603CF443-6A52-42DD-A957-A002B07E7089}" type="datetime1">
              <a:rPr lang="en-US"/>
              <a:pPr>
                <a:defRPr/>
              </a:pPr>
              <a:t>1/19/2022</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7" name="Slide Number Placeholder 17"/>
          <p:cNvSpPr>
            <a:spLocks noGrp="1"/>
          </p:cNvSpPr>
          <p:nvPr>
            <p:ph type="sldNum" sz="quarter" idx="12"/>
          </p:nvPr>
        </p:nvSpPr>
        <p:spPr/>
        <p:txBody>
          <a:bodyPr/>
          <a:lstStyle>
            <a:lvl1pPr>
              <a:defRPr/>
            </a:lvl1pPr>
          </a:lstStyle>
          <a:p>
            <a:pPr>
              <a:defRPr/>
            </a:pPr>
            <a:fld id="{DF22DB35-CE66-4D65-96CD-E2635F707DE3}" type="slidenum">
              <a:rPr lang="en-US"/>
              <a:pPr>
                <a:defRPr/>
              </a:pPr>
              <a:t>‹#›</a:t>
            </a:fld>
            <a:endParaRPr lang="en-US"/>
          </a:p>
        </p:txBody>
      </p:sp>
    </p:spTree>
    <p:extLst>
      <p:ext uri="{BB962C8B-B14F-4D97-AF65-F5344CB8AC3E}">
        <p14:creationId xmlns:p14="http://schemas.microsoft.com/office/powerpoint/2010/main" xmlns="" val="6927111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1FEE0E7E-5AF3-49D1-BEA4-716DF31D79C2}" type="datetime1">
              <a:rPr lang="en-US"/>
              <a:pPr>
                <a:defRPr/>
              </a:pPr>
              <a:t>1/19/2022</a:t>
            </a:fld>
            <a:endParaRPr lang="en-US"/>
          </a:p>
        </p:txBody>
      </p:sp>
      <p:sp>
        <p:nvSpPr>
          <p:cNvPr id="8"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9" name="Slide Number Placeholder 17"/>
          <p:cNvSpPr>
            <a:spLocks noGrp="1"/>
          </p:cNvSpPr>
          <p:nvPr>
            <p:ph type="sldNum" sz="quarter" idx="12"/>
          </p:nvPr>
        </p:nvSpPr>
        <p:spPr/>
        <p:txBody>
          <a:bodyPr/>
          <a:lstStyle>
            <a:lvl1pPr>
              <a:defRPr/>
            </a:lvl1pPr>
          </a:lstStyle>
          <a:p>
            <a:pPr>
              <a:defRPr/>
            </a:pPr>
            <a:fld id="{7E7ADEC5-3E52-4CF2-916E-9D41A87C26C5}" type="slidenum">
              <a:rPr lang="en-US"/>
              <a:pPr>
                <a:defRPr/>
              </a:pPr>
              <a:t>‹#›</a:t>
            </a:fld>
            <a:endParaRPr lang="en-US"/>
          </a:p>
        </p:txBody>
      </p:sp>
    </p:spTree>
    <p:extLst>
      <p:ext uri="{BB962C8B-B14F-4D97-AF65-F5344CB8AC3E}">
        <p14:creationId xmlns:p14="http://schemas.microsoft.com/office/powerpoint/2010/main" xmlns="" val="1518367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836A3FBE-FBC8-41AA-B79E-85131C71B478}" type="datetime1">
              <a:rPr lang="en-US"/>
              <a:pPr>
                <a:defRPr/>
              </a:pPr>
              <a:t>1/19/2022</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5" name="Slide Number Placeholder 17"/>
          <p:cNvSpPr>
            <a:spLocks noGrp="1"/>
          </p:cNvSpPr>
          <p:nvPr>
            <p:ph type="sldNum" sz="quarter" idx="12"/>
          </p:nvPr>
        </p:nvSpPr>
        <p:spPr/>
        <p:txBody>
          <a:bodyPr/>
          <a:lstStyle>
            <a:lvl1pPr>
              <a:defRPr/>
            </a:lvl1pPr>
          </a:lstStyle>
          <a:p>
            <a:pPr>
              <a:defRPr/>
            </a:pPr>
            <a:fld id="{0B69D38B-B3A8-4DB1-8C61-306FB00E6D66}" type="slidenum">
              <a:rPr lang="en-US"/>
              <a:pPr>
                <a:defRPr/>
              </a:pPr>
              <a:t>‹#›</a:t>
            </a:fld>
            <a:endParaRPr lang="en-US"/>
          </a:p>
        </p:txBody>
      </p:sp>
    </p:spTree>
    <p:extLst>
      <p:ext uri="{BB962C8B-B14F-4D97-AF65-F5344CB8AC3E}">
        <p14:creationId xmlns:p14="http://schemas.microsoft.com/office/powerpoint/2010/main" xmlns="" val="3503909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D609ACA3-77C4-4607-BCAA-FF5EF59DFAA1}" type="datetime1">
              <a:rPr lang="en-US"/>
              <a:pPr>
                <a:defRPr/>
              </a:pPr>
              <a:t>1/19/2022</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4" name="Slide Number Placeholder 17"/>
          <p:cNvSpPr>
            <a:spLocks noGrp="1"/>
          </p:cNvSpPr>
          <p:nvPr>
            <p:ph type="sldNum" sz="quarter" idx="12"/>
          </p:nvPr>
        </p:nvSpPr>
        <p:spPr/>
        <p:txBody>
          <a:bodyPr/>
          <a:lstStyle>
            <a:lvl1pPr>
              <a:defRPr/>
            </a:lvl1pPr>
          </a:lstStyle>
          <a:p>
            <a:pPr>
              <a:defRPr/>
            </a:pPr>
            <a:fld id="{86050BBA-66D0-41CB-81A9-58693C9A8297}" type="slidenum">
              <a:rPr lang="en-US"/>
              <a:pPr>
                <a:defRPr/>
              </a:pPr>
              <a:t>‹#›</a:t>
            </a:fld>
            <a:endParaRPr lang="en-US"/>
          </a:p>
        </p:txBody>
      </p:sp>
    </p:spTree>
    <p:extLst>
      <p:ext uri="{BB962C8B-B14F-4D97-AF65-F5344CB8AC3E}">
        <p14:creationId xmlns:p14="http://schemas.microsoft.com/office/powerpoint/2010/main" xmlns="" val="2879851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10" name="PlaceHolder 2"/>
          <p:cNvSpPr>
            <a:spLocks noGrp="1"/>
          </p:cNvSpPr>
          <p:nvPr>
            <p:ph type="subTitle"/>
          </p:nvPr>
        </p:nvSpPr>
        <p:spPr>
          <a:xfrm>
            <a:off x="457200" y="1935000"/>
            <a:ext cx="8229240" cy="43894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8BC1A50A-CB99-4E39-A1E8-4850C9300446}" type="datetime1">
              <a:rPr lang="en-US"/>
              <a:pPr>
                <a:defRPr/>
              </a:pPr>
              <a:t>1/19/2022</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7" name="Slide Number Placeholder 17"/>
          <p:cNvSpPr>
            <a:spLocks noGrp="1"/>
          </p:cNvSpPr>
          <p:nvPr>
            <p:ph type="sldNum" sz="quarter" idx="12"/>
          </p:nvPr>
        </p:nvSpPr>
        <p:spPr/>
        <p:txBody>
          <a:bodyPr/>
          <a:lstStyle>
            <a:lvl1pPr>
              <a:defRPr/>
            </a:lvl1pPr>
          </a:lstStyle>
          <a:p>
            <a:pPr>
              <a:defRPr/>
            </a:pPr>
            <a:fld id="{D6018B7B-2C4C-4DEC-8580-02E18D4EE378}" type="slidenum">
              <a:rPr lang="en-US"/>
              <a:pPr>
                <a:defRPr/>
              </a:pPr>
              <a:t>‹#›</a:t>
            </a:fld>
            <a:endParaRPr lang="en-US"/>
          </a:p>
        </p:txBody>
      </p:sp>
    </p:spTree>
    <p:extLst>
      <p:ext uri="{BB962C8B-B14F-4D97-AF65-F5344CB8AC3E}">
        <p14:creationId xmlns:p14="http://schemas.microsoft.com/office/powerpoint/2010/main" xmlns="" val="16592645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0A7ACC4B-1CF3-4522-BC51-559DA91066A8}" type="datetime1">
              <a:rPr lang="en-US"/>
              <a:pPr>
                <a:defRPr/>
              </a:pPr>
              <a:t>1/19/2022</a:t>
            </a:fld>
            <a:endParaRPr lang="en-US"/>
          </a:p>
        </p:txBody>
      </p:sp>
      <p:sp>
        <p:nvSpPr>
          <p:cNvPr id="10" name="Footer Placeholder 5"/>
          <p:cNvSpPr>
            <a:spLocks noGrp="1"/>
          </p:cNvSpPr>
          <p:nvPr>
            <p:ph type="ftr" sz="quarter" idx="11"/>
          </p:nvPr>
        </p:nvSpPr>
        <p:spPr/>
        <p:txBody>
          <a:bodyPr/>
          <a:lstStyle>
            <a:lvl1pPr>
              <a:defRPr/>
            </a:lvl1pPr>
          </a:lstStyle>
          <a:p>
            <a:pPr>
              <a:defRPr/>
            </a:pPr>
            <a:r>
              <a:rPr lang="en-US"/>
              <a:t>Jaipur National University, Jaipur</a:t>
            </a:r>
          </a:p>
        </p:txBody>
      </p:sp>
      <p:sp>
        <p:nvSpPr>
          <p:cNvPr id="11" name="Slide Number Placeholder 6"/>
          <p:cNvSpPr>
            <a:spLocks noGrp="1"/>
          </p:cNvSpPr>
          <p:nvPr>
            <p:ph type="sldNum" sz="quarter" idx="12"/>
          </p:nvPr>
        </p:nvSpPr>
        <p:spPr>
          <a:xfrm>
            <a:off x="8077200" y="6356350"/>
            <a:ext cx="609600" cy="365125"/>
          </a:xfrm>
        </p:spPr>
        <p:txBody>
          <a:bodyPr/>
          <a:lstStyle>
            <a:lvl1pPr>
              <a:defRPr smtClean="0"/>
            </a:lvl1pPr>
          </a:lstStyle>
          <a:p>
            <a:pPr>
              <a:defRPr/>
            </a:pPr>
            <a:fld id="{07C65C6A-C895-42CE-BDDB-0945EF2B29BB}" type="slidenum">
              <a:rPr lang="en-US"/>
              <a:pPr>
                <a:defRPr/>
              </a:pPr>
              <a:t>‹#›</a:t>
            </a:fld>
            <a:endParaRPr lang="en-US"/>
          </a:p>
        </p:txBody>
      </p:sp>
    </p:spTree>
    <p:extLst>
      <p:ext uri="{BB962C8B-B14F-4D97-AF65-F5344CB8AC3E}">
        <p14:creationId xmlns:p14="http://schemas.microsoft.com/office/powerpoint/2010/main" xmlns="" val="28747809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48A41247-AC96-4402-8E53-D44879F5C709}" type="datetime1">
              <a:rPr lang="en-US"/>
              <a:pPr>
                <a:defRPr/>
              </a:pPr>
              <a:t>1/19/2022</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6" name="Slide Number Placeholder 17"/>
          <p:cNvSpPr>
            <a:spLocks noGrp="1"/>
          </p:cNvSpPr>
          <p:nvPr>
            <p:ph type="sldNum" sz="quarter" idx="12"/>
          </p:nvPr>
        </p:nvSpPr>
        <p:spPr/>
        <p:txBody>
          <a:bodyPr/>
          <a:lstStyle>
            <a:lvl1pPr>
              <a:defRPr/>
            </a:lvl1pPr>
          </a:lstStyle>
          <a:p>
            <a:pPr>
              <a:defRPr/>
            </a:pPr>
            <a:fld id="{19C8E883-5174-46B4-B95F-F02CACA1D491}" type="slidenum">
              <a:rPr lang="en-US"/>
              <a:pPr>
                <a:defRPr/>
              </a:pPr>
              <a:t>‹#›</a:t>
            </a:fld>
            <a:endParaRPr lang="en-US"/>
          </a:p>
        </p:txBody>
      </p:sp>
    </p:spTree>
    <p:extLst>
      <p:ext uri="{BB962C8B-B14F-4D97-AF65-F5344CB8AC3E}">
        <p14:creationId xmlns:p14="http://schemas.microsoft.com/office/powerpoint/2010/main" xmlns="" val="38951363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5ABAF97E-0325-49EB-9A0A-E45F25EFC75E}" type="datetime1">
              <a:rPr lang="en-US"/>
              <a:pPr>
                <a:defRPr/>
              </a:pPr>
              <a:t>1/19/2022</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6" name="Slide Number Placeholder 17"/>
          <p:cNvSpPr>
            <a:spLocks noGrp="1"/>
          </p:cNvSpPr>
          <p:nvPr>
            <p:ph type="sldNum" sz="quarter" idx="12"/>
          </p:nvPr>
        </p:nvSpPr>
        <p:spPr/>
        <p:txBody>
          <a:bodyPr/>
          <a:lstStyle>
            <a:lvl1pPr>
              <a:defRPr/>
            </a:lvl1pPr>
          </a:lstStyle>
          <a:p>
            <a:pPr>
              <a:defRPr/>
            </a:pPr>
            <a:fld id="{03CA1A95-D796-4F95-9198-B1016012D514}" type="slidenum">
              <a:rPr lang="en-US"/>
              <a:pPr>
                <a:defRPr/>
              </a:pPr>
              <a:t>‹#›</a:t>
            </a:fld>
            <a:endParaRPr lang="en-US"/>
          </a:p>
        </p:txBody>
      </p:sp>
    </p:spTree>
    <p:extLst>
      <p:ext uri="{BB962C8B-B14F-4D97-AF65-F5344CB8AC3E}">
        <p14:creationId xmlns:p14="http://schemas.microsoft.com/office/powerpoint/2010/main" xmlns="" val="29814470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solidFill>
                  <a:srgbClr val="D1EAEE"/>
                </a:solidFill>
              </a:defRPr>
            </a:lvl1pPr>
          </a:lstStyle>
          <a:p>
            <a:pPr>
              <a:defRPr/>
            </a:pPr>
            <a:fld id="{8ADBE38C-D4DE-49A9-8D94-88EF647D5F44}" type="datetime1">
              <a:rPr lang="en-US"/>
              <a:pPr>
                <a:defRPr/>
              </a:pPr>
              <a:t>1/19/2022</a:t>
            </a:fld>
            <a:endParaRPr lang="en-US"/>
          </a:p>
        </p:txBody>
      </p:sp>
      <p:sp>
        <p:nvSpPr>
          <p:cNvPr id="5" name="Footer Placeholder 18"/>
          <p:cNvSpPr>
            <a:spLocks noGrp="1"/>
          </p:cNvSpPr>
          <p:nvPr>
            <p:ph type="ftr" sz="quarter" idx="11"/>
          </p:nvPr>
        </p:nvSpPr>
        <p:spPr/>
        <p:txBody>
          <a:bodyPr/>
          <a:lstStyle>
            <a:lvl1pPr>
              <a:defRPr>
                <a:solidFill>
                  <a:srgbClr val="D1EAEE"/>
                </a:solidFill>
              </a:defRPr>
            </a:lvl1pPr>
          </a:lstStyle>
          <a:p>
            <a:pPr>
              <a:defRPr/>
            </a:pPr>
            <a:r>
              <a:rPr lang="en-US"/>
              <a:t>Jaipur National University, Jaipur</a:t>
            </a:r>
          </a:p>
        </p:txBody>
      </p:sp>
      <p:sp>
        <p:nvSpPr>
          <p:cNvPr id="6" name="Slide Number Placeholder 26"/>
          <p:cNvSpPr>
            <a:spLocks noGrp="1"/>
          </p:cNvSpPr>
          <p:nvPr>
            <p:ph type="sldNum" sz="quarter" idx="12"/>
          </p:nvPr>
        </p:nvSpPr>
        <p:spPr/>
        <p:txBody>
          <a:bodyPr/>
          <a:lstStyle>
            <a:lvl1pPr>
              <a:defRPr>
                <a:solidFill>
                  <a:srgbClr val="D1EAEE"/>
                </a:solidFill>
              </a:defRPr>
            </a:lvl1pPr>
          </a:lstStyle>
          <a:p>
            <a:pPr>
              <a:defRPr/>
            </a:pPr>
            <a:fld id="{57287490-9D49-459E-B772-E4639AD04D5D}" type="slidenum">
              <a:rPr lang="en-US"/>
              <a:pPr>
                <a:defRPr/>
              </a:pPr>
              <a:t>‹#›</a:t>
            </a:fld>
            <a:endParaRPr lang="en-US"/>
          </a:p>
        </p:txBody>
      </p:sp>
    </p:spTree>
    <p:extLst>
      <p:ext uri="{BB962C8B-B14F-4D97-AF65-F5344CB8AC3E}">
        <p14:creationId xmlns:p14="http://schemas.microsoft.com/office/powerpoint/2010/main" xmlns="" val="3896622800"/>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1E68A4A0-05C7-49E3-9C76-BA5FB21A3DB7}" type="datetime1">
              <a:rPr lang="en-US"/>
              <a:pPr>
                <a:defRPr/>
              </a:pPr>
              <a:t>1/19/2022</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6" name="Slide Number Placeholder 17"/>
          <p:cNvSpPr>
            <a:spLocks noGrp="1"/>
          </p:cNvSpPr>
          <p:nvPr>
            <p:ph type="sldNum" sz="quarter" idx="12"/>
          </p:nvPr>
        </p:nvSpPr>
        <p:spPr/>
        <p:txBody>
          <a:bodyPr/>
          <a:lstStyle>
            <a:lvl1pPr>
              <a:defRPr/>
            </a:lvl1pPr>
          </a:lstStyle>
          <a:p>
            <a:pPr>
              <a:defRPr/>
            </a:pPr>
            <a:fld id="{988D3A4A-FE50-4A3A-94F0-FE1E6AFBCF7A}" type="slidenum">
              <a:rPr lang="en-US"/>
              <a:pPr>
                <a:defRPr/>
              </a:pPr>
              <a:t>‹#›</a:t>
            </a:fld>
            <a:endParaRPr lang="en-US"/>
          </a:p>
        </p:txBody>
      </p:sp>
    </p:spTree>
    <p:extLst>
      <p:ext uri="{BB962C8B-B14F-4D97-AF65-F5344CB8AC3E}">
        <p14:creationId xmlns:p14="http://schemas.microsoft.com/office/powerpoint/2010/main" xmlns="" val="17591981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rgbClr val="D1EAEE"/>
                </a:solidFill>
              </a:defRPr>
            </a:lvl1pPr>
          </a:lstStyle>
          <a:p>
            <a:pPr>
              <a:defRPr/>
            </a:pPr>
            <a:fld id="{5893544A-F4CE-44A4-A379-63CE0F67E2A7}" type="datetime1">
              <a:rPr lang="en-US"/>
              <a:pPr>
                <a:defRPr/>
              </a:pPr>
              <a:t>1/19/2022</a:t>
            </a:fld>
            <a:endParaRPr lang="en-US"/>
          </a:p>
        </p:txBody>
      </p:sp>
      <p:sp>
        <p:nvSpPr>
          <p:cNvPr id="5" name="Footer Placeholder 4"/>
          <p:cNvSpPr>
            <a:spLocks noGrp="1"/>
          </p:cNvSpPr>
          <p:nvPr>
            <p:ph type="ftr" sz="quarter" idx="11"/>
          </p:nvPr>
        </p:nvSpPr>
        <p:spPr/>
        <p:txBody>
          <a:bodyPr/>
          <a:lstStyle>
            <a:lvl1pPr>
              <a:defRPr>
                <a:solidFill>
                  <a:srgbClr val="D1EAEE"/>
                </a:solidFill>
              </a:defRPr>
            </a:lvl1pPr>
          </a:lstStyle>
          <a:p>
            <a:pPr>
              <a:defRPr/>
            </a:pPr>
            <a:r>
              <a:rPr lang="en-US"/>
              <a:t>Jaipur National University, Jaipur</a:t>
            </a:r>
          </a:p>
        </p:txBody>
      </p:sp>
      <p:sp>
        <p:nvSpPr>
          <p:cNvPr id="6" name="Slide Number Placeholder 5"/>
          <p:cNvSpPr>
            <a:spLocks noGrp="1"/>
          </p:cNvSpPr>
          <p:nvPr>
            <p:ph type="sldNum" sz="quarter" idx="12"/>
          </p:nvPr>
        </p:nvSpPr>
        <p:spPr/>
        <p:txBody>
          <a:bodyPr/>
          <a:lstStyle>
            <a:lvl1pPr>
              <a:defRPr>
                <a:solidFill>
                  <a:srgbClr val="D1EAEE"/>
                </a:solidFill>
              </a:defRPr>
            </a:lvl1pPr>
          </a:lstStyle>
          <a:p>
            <a:pPr>
              <a:defRPr/>
            </a:pPr>
            <a:fld id="{666C0824-8B86-412E-A44F-C2DA5547D100}" type="slidenum">
              <a:rPr lang="en-US"/>
              <a:pPr>
                <a:defRPr/>
              </a:pPr>
              <a:t>‹#›</a:t>
            </a:fld>
            <a:endParaRPr lang="en-US"/>
          </a:p>
        </p:txBody>
      </p:sp>
    </p:spTree>
    <p:extLst>
      <p:ext uri="{BB962C8B-B14F-4D97-AF65-F5344CB8AC3E}">
        <p14:creationId xmlns:p14="http://schemas.microsoft.com/office/powerpoint/2010/main" xmlns="" val="2806232075"/>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9FDD9A73-4B9E-4F4F-9EEE-B1D28BEA388E}" type="datetime1">
              <a:rPr lang="en-US"/>
              <a:pPr>
                <a:defRPr/>
              </a:pPr>
              <a:t>1/19/2022</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7" name="Slide Number Placeholder 17"/>
          <p:cNvSpPr>
            <a:spLocks noGrp="1"/>
          </p:cNvSpPr>
          <p:nvPr>
            <p:ph type="sldNum" sz="quarter" idx="12"/>
          </p:nvPr>
        </p:nvSpPr>
        <p:spPr/>
        <p:txBody>
          <a:bodyPr/>
          <a:lstStyle>
            <a:lvl1pPr>
              <a:defRPr/>
            </a:lvl1pPr>
          </a:lstStyle>
          <a:p>
            <a:pPr>
              <a:defRPr/>
            </a:pPr>
            <a:fld id="{839C12CD-1FDE-406E-BE55-BCDEECCA5D33}" type="slidenum">
              <a:rPr lang="en-US"/>
              <a:pPr>
                <a:defRPr/>
              </a:pPr>
              <a:t>‹#›</a:t>
            </a:fld>
            <a:endParaRPr lang="en-US"/>
          </a:p>
        </p:txBody>
      </p:sp>
    </p:spTree>
    <p:extLst>
      <p:ext uri="{BB962C8B-B14F-4D97-AF65-F5344CB8AC3E}">
        <p14:creationId xmlns:p14="http://schemas.microsoft.com/office/powerpoint/2010/main" xmlns="" val="34723039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1D9DFC55-AF7D-4A8A-8C54-69AEC9200E7F}" type="datetime1">
              <a:rPr lang="en-US"/>
              <a:pPr>
                <a:defRPr/>
              </a:pPr>
              <a:t>1/19/2022</a:t>
            </a:fld>
            <a:endParaRPr lang="en-US"/>
          </a:p>
        </p:txBody>
      </p:sp>
      <p:sp>
        <p:nvSpPr>
          <p:cNvPr id="8"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9" name="Slide Number Placeholder 17"/>
          <p:cNvSpPr>
            <a:spLocks noGrp="1"/>
          </p:cNvSpPr>
          <p:nvPr>
            <p:ph type="sldNum" sz="quarter" idx="12"/>
          </p:nvPr>
        </p:nvSpPr>
        <p:spPr/>
        <p:txBody>
          <a:bodyPr/>
          <a:lstStyle>
            <a:lvl1pPr>
              <a:defRPr/>
            </a:lvl1pPr>
          </a:lstStyle>
          <a:p>
            <a:pPr>
              <a:defRPr/>
            </a:pPr>
            <a:fld id="{6FAE3E6C-4CC0-42AD-845C-C17A6F05F594}" type="slidenum">
              <a:rPr lang="en-US"/>
              <a:pPr>
                <a:defRPr/>
              </a:pPr>
              <a:t>‹#›</a:t>
            </a:fld>
            <a:endParaRPr lang="en-US"/>
          </a:p>
        </p:txBody>
      </p:sp>
    </p:spTree>
    <p:extLst>
      <p:ext uri="{BB962C8B-B14F-4D97-AF65-F5344CB8AC3E}">
        <p14:creationId xmlns:p14="http://schemas.microsoft.com/office/powerpoint/2010/main" xmlns="" val="14516613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C02A163C-A0C5-4F65-BD98-5013D9759495}" type="datetime1">
              <a:rPr lang="en-US"/>
              <a:pPr>
                <a:defRPr/>
              </a:pPr>
              <a:t>1/19/2022</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5" name="Slide Number Placeholder 17"/>
          <p:cNvSpPr>
            <a:spLocks noGrp="1"/>
          </p:cNvSpPr>
          <p:nvPr>
            <p:ph type="sldNum" sz="quarter" idx="12"/>
          </p:nvPr>
        </p:nvSpPr>
        <p:spPr/>
        <p:txBody>
          <a:bodyPr/>
          <a:lstStyle>
            <a:lvl1pPr>
              <a:defRPr/>
            </a:lvl1pPr>
          </a:lstStyle>
          <a:p>
            <a:pPr>
              <a:defRPr/>
            </a:pPr>
            <a:fld id="{EEBA2104-7F4A-4475-964D-7FDD38FAB645}" type="slidenum">
              <a:rPr lang="en-US"/>
              <a:pPr>
                <a:defRPr/>
              </a:pPr>
              <a:t>‹#›</a:t>
            </a:fld>
            <a:endParaRPr lang="en-US"/>
          </a:p>
        </p:txBody>
      </p:sp>
    </p:spTree>
    <p:extLst>
      <p:ext uri="{BB962C8B-B14F-4D97-AF65-F5344CB8AC3E}">
        <p14:creationId xmlns:p14="http://schemas.microsoft.com/office/powerpoint/2010/main" xmlns="" val="1167925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12" name="PlaceHolder 2"/>
          <p:cNvSpPr>
            <a:spLocks noGrp="1"/>
          </p:cNvSpPr>
          <p:nvPr>
            <p:ph type="body"/>
          </p:nvPr>
        </p:nvSpPr>
        <p:spPr>
          <a:xfrm>
            <a:off x="457200" y="1935000"/>
            <a:ext cx="8229240" cy="438912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3189A6E6-E100-4EF2-BCA5-54D7A7DFFDC9}" type="datetime1">
              <a:rPr lang="en-US"/>
              <a:pPr>
                <a:defRPr/>
              </a:pPr>
              <a:t>1/19/2022</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4" name="Slide Number Placeholder 17"/>
          <p:cNvSpPr>
            <a:spLocks noGrp="1"/>
          </p:cNvSpPr>
          <p:nvPr>
            <p:ph type="sldNum" sz="quarter" idx="12"/>
          </p:nvPr>
        </p:nvSpPr>
        <p:spPr/>
        <p:txBody>
          <a:bodyPr/>
          <a:lstStyle>
            <a:lvl1pPr>
              <a:defRPr/>
            </a:lvl1pPr>
          </a:lstStyle>
          <a:p>
            <a:pPr>
              <a:defRPr/>
            </a:pPr>
            <a:fld id="{769FD985-E02C-4013-A320-6FC6BDB2CBF9}" type="slidenum">
              <a:rPr lang="en-US"/>
              <a:pPr>
                <a:defRPr/>
              </a:pPr>
              <a:t>‹#›</a:t>
            </a:fld>
            <a:endParaRPr lang="en-US"/>
          </a:p>
        </p:txBody>
      </p:sp>
    </p:spTree>
    <p:extLst>
      <p:ext uri="{BB962C8B-B14F-4D97-AF65-F5344CB8AC3E}">
        <p14:creationId xmlns:p14="http://schemas.microsoft.com/office/powerpoint/2010/main" xmlns="" val="15102272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CA6DD69F-5458-487F-B0D1-B105DD914BB4}" type="datetime1">
              <a:rPr lang="en-US"/>
              <a:pPr>
                <a:defRPr/>
              </a:pPr>
              <a:t>1/19/2022</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7" name="Slide Number Placeholder 17"/>
          <p:cNvSpPr>
            <a:spLocks noGrp="1"/>
          </p:cNvSpPr>
          <p:nvPr>
            <p:ph type="sldNum" sz="quarter" idx="12"/>
          </p:nvPr>
        </p:nvSpPr>
        <p:spPr/>
        <p:txBody>
          <a:bodyPr/>
          <a:lstStyle>
            <a:lvl1pPr>
              <a:defRPr/>
            </a:lvl1pPr>
          </a:lstStyle>
          <a:p>
            <a:pPr>
              <a:defRPr/>
            </a:pPr>
            <a:fld id="{6984C32D-DFC8-45E0-8C5F-482674ABBFE6}" type="slidenum">
              <a:rPr lang="en-US"/>
              <a:pPr>
                <a:defRPr/>
              </a:pPr>
              <a:t>‹#›</a:t>
            </a:fld>
            <a:endParaRPr lang="en-US"/>
          </a:p>
        </p:txBody>
      </p:sp>
    </p:spTree>
    <p:extLst>
      <p:ext uri="{BB962C8B-B14F-4D97-AF65-F5344CB8AC3E}">
        <p14:creationId xmlns:p14="http://schemas.microsoft.com/office/powerpoint/2010/main" xmlns="" val="2768980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20DCE251-ED33-4D7C-9C2F-23214FA950F9}" type="datetime1">
              <a:rPr lang="en-US"/>
              <a:pPr>
                <a:defRPr/>
              </a:pPr>
              <a:t>1/19/2022</a:t>
            </a:fld>
            <a:endParaRPr lang="en-US"/>
          </a:p>
        </p:txBody>
      </p:sp>
      <p:sp>
        <p:nvSpPr>
          <p:cNvPr id="10" name="Footer Placeholder 5"/>
          <p:cNvSpPr>
            <a:spLocks noGrp="1"/>
          </p:cNvSpPr>
          <p:nvPr>
            <p:ph type="ftr" sz="quarter" idx="11"/>
          </p:nvPr>
        </p:nvSpPr>
        <p:spPr/>
        <p:txBody>
          <a:bodyPr/>
          <a:lstStyle>
            <a:lvl1pPr>
              <a:defRPr/>
            </a:lvl1pPr>
          </a:lstStyle>
          <a:p>
            <a:pPr>
              <a:defRPr/>
            </a:pPr>
            <a:r>
              <a:rPr lang="en-US"/>
              <a:t>Jaipur National University, Jaipur</a:t>
            </a:r>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C82F1C4B-B6F3-4D79-95D2-57D08C767C85}" type="slidenum">
              <a:rPr lang="en-US"/>
              <a:pPr>
                <a:defRPr/>
              </a:pPr>
              <a:t>‹#›</a:t>
            </a:fld>
            <a:endParaRPr lang="en-US"/>
          </a:p>
        </p:txBody>
      </p:sp>
    </p:spTree>
    <p:extLst>
      <p:ext uri="{BB962C8B-B14F-4D97-AF65-F5344CB8AC3E}">
        <p14:creationId xmlns:p14="http://schemas.microsoft.com/office/powerpoint/2010/main" xmlns="" val="3821168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098D1F25-7C08-4D05-9016-32686BC31241}" type="datetime1">
              <a:rPr lang="en-US"/>
              <a:pPr>
                <a:defRPr/>
              </a:pPr>
              <a:t>1/19/2022</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6" name="Slide Number Placeholder 17"/>
          <p:cNvSpPr>
            <a:spLocks noGrp="1"/>
          </p:cNvSpPr>
          <p:nvPr>
            <p:ph type="sldNum" sz="quarter" idx="12"/>
          </p:nvPr>
        </p:nvSpPr>
        <p:spPr/>
        <p:txBody>
          <a:bodyPr/>
          <a:lstStyle>
            <a:lvl1pPr>
              <a:defRPr/>
            </a:lvl1pPr>
          </a:lstStyle>
          <a:p>
            <a:pPr>
              <a:defRPr/>
            </a:pPr>
            <a:fld id="{C14C508B-C831-4666-994A-ACF7F604999E}" type="slidenum">
              <a:rPr lang="en-US"/>
              <a:pPr>
                <a:defRPr/>
              </a:pPr>
              <a:t>‹#›</a:t>
            </a:fld>
            <a:endParaRPr lang="en-US"/>
          </a:p>
        </p:txBody>
      </p:sp>
    </p:spTree>
    <p:extLst>
      <p:ext uri="{BB962C8B-B14F-4D97-AF65-F5344CB8AC3E}">
        <p14:creationId xmlns:p14="http://schemas.microsoft.com/office/powerpoint/2010/main" xmlns="" val="28123455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444926B6-60AD-44C1-81CE-33DEC5C15370}" type="datetime1">
              <a:rPr lang="en-US"/>
              <a:pPr>
                <a:defRPr/>
              </a:pPr>
              <a:t>1/19/2022</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6" name="Slide Number Placeholder 17"/>
          <p:cNvSpPr>
            <a:spLocks noGrp="1"/>
          </p:cNvSpPr>
          <p:nvPr>
            <p:ph type="sldNum" sz="quarter" idx="12"/>
          </p:nvPr>
        </p:nvSpPr>
        <p:spPr/>
        <p:txBody>
          <a:bodyPr/>
          <a:lstStyle>
            <a:lvl1pPr>
              <a:defRPr/>
            </a:lvl1pPr>
          </a:lstStyle>
          <a:p>
            <a:pPr>
              <a:defRPr/>
            </a:pPr>
            <a:fld id="{8BA79585-1710-42FC-B8DD-75F8FCC87B60}" type="slidenum">
              <a:rPr lang="en-US"/>
              <a:pPr>
                <a:defRPr/>
              </a:pPr>
              <a:t>‹#›</a:t>
            </a:fld>
            <a:endParaRPr lang="en-US"/>
          </a:p>
        </p:txBody>
      </p:sp>
    </p:spTree>
    <p:extLst>
      <p:ext uri="{BB962C8B-B14F-4D97-AF65-F5344CB8AC3E}">
        <p14:creationId xmlns:p14="http://schemas.microsoft.com/office/powerpoint/2010/main" xmlns="" val="2415257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14" name="PlaceHolder 2"/>
          <p:cNvSpPr>
            <a:spLocks noGrp="1"/>
          </p:cNvSpPr>
          <p:nvPr>
            <p:ph type="body"/>
          </p:nvPr>
        </p:nvSpPr>
        <p:spPr>
          <a:xfrm>
            <a:off x="457200" y="1935000"/>
            <a:ext cx="4015800" cy="4389120"/>
          </a:xfrm>
          <a:prstGeom prst="rect">
            <a:avLst/>
          </a:prstGeom>
        </p:spPr>
        <p:txBody>
          <a:bodyPr lIns="0" tIns="0" rIns="0" bIns="0"/>
          <a:lstStyle/>
          <a:p>
            <a:endParaRPr/>
          </a:p>
        </p:txBody>
      </p:sp>
      <p:sp>
        <p:nvSpPr>
          <p:cNvPr id="15" name="PlaceHolder 3"/>
          <p:cNvSpPr>
            <a:spLocks noGrp="1"/>
          </p:cNvSpPr>
          <p:nvPr>
            <p:ph type="body"/>
          </p:nvPr>
        </p:nvSpPr>
        <p:spPr>
          <a:xfrm>
            <a:off x="4674240" y="1935000"/>
            <a:ext cx="4015800" cy="438912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704880"/>
            <a:ext cx="8229240" cy="529812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19" name="PlaceHolder 2"/>
          <p:cNvSpPr>
            <a:spLocks noGrp="1"/>
          </p:cNvSpPr>
          <p:nvPr>
            <p:ph type="body"/>
          </p:nvPr>
        </p:nvSpPr>
        <p:spPr>
          <a:xfrm>
            <a:off x="457200" y="1935000"/>
            <a:ext cx="4015800" cy="2093400"/>
          </a:xfrm>
          <a:prstGeom prst="rect">
            <a:avLst/>
          </a:prstGeom>
        </p:spPr>
        <p:txBody>
          <a:bodyPr lIns="0" tIns="0" rIns="0" bIns="0"/>
          <a:lstStyle/>
          <a:p>
            <a:endParaRPr/>
          </a:p>
        </p:txBody>
      </p:sp>
      <p:sp>
        <p:nvSpPr>
          <p:cNvPr id="20" name="PlaceHolder 3"/>
          <p:cNvSpPr>
            <a:spLocks noGrp="1"/>
          </p:cNvSpPr>
          <p:nvPr>
            <p:ph type="body"/>
          </p:nvPr>
        </p:nvSpPr>
        <p:spPr>
          <a:xfrm>
            <a:off x="457200" y="4227840"/>
            <a:ext cx="4015800" cy="2093400"/>
          </a:xfrm>
          <a:prstGeom prst="rect">
            <a:avLst/>
          </a:prstGeom>
        </p:spPr>
        <p:txBody>
          <a:bodyPr lIns="0" tIns="0" rIns="0" bIns="0"/>
          <a:lstStyle/>
          <a:p>
            <a:endParaRPr/>
          </a:p>
        </p:txBody>
      </p:sp>
      <p:sp>
        <p:nvSpPr>
          <p:cNvPr id="21" name="PlaceHolder 4"/>
          <p:cNvSpPr>
            <a:spLocks noGrp="1"/>
          </p:cNvSpPr>
          <p:nvPr>
            <p:ph type="body"/>
          </p:nvPr>
        </p:nvSpPr>
        <p:spPr>
          <a:xfrm>
            <a:off x="4674240" y="1935000"/>
            <a:ext cx="4015800" cy="438912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23" name="PlaceHolder 2"/>
          <p:cNvSpPr>
            <a:spLocks noGrp="1"/>
          </p:cNvSpPr>
          <p:nvPr>
            <p:ph type="body"/>
          </p:nvPr>
        </p:nvSpPr>
        <p:spPr>
          <a:xfrm>
            <a:off x="457200" y="1935000"/>
            <a:ext cx="4015800" cy="4389120"/>
          </a:xfrm>
          <a:prstGeom prst="rect">
            <a:avLst/>
          </a:prstGeom>
        </p:spPr>
        <p:txBody>
          <a:bodyPr lIns="0" tIns="0" rIns="0" bIns="0"/>
          <a:lstStyle/>
          <a:p>
            <a:endParaRPr/>
          </a:p>
        </p:txBody>
      </p:sp>
      <p:sp>
        <p:nvSpPr>
          <p:cNvPr id="24" name="PlaceHolder 3"/>
          <p:cNvSpPr>
            <a:spLocks noGrp="1"/>
          </p:cNvSpPr>
          <p:nvPr>
            <p:ph type="body"/>
          </p:nvPr>
        </p:nvSpPr>
        <p:spPr>
          <a:xfrm>
            <a:off x="4674240" y="1935000"/>
            <a:ext cx="4015800" cy="2093400"/>
          </a:xfrm>
          <a:prstGeom prst="rect">
            <a:avLst/>
          </a:prstGeom>
        </p:spPr>
        <p:txBody>
          <a:bodyPr lIns="0" tIns="0" rIns="0" bIns="0"/>
          <a:lstStyle/>
          <a:p>
            <a:endParaRPr/>
          </a:p>
        </p:txBody>
      </p:sp>
      <p:sp>
        <p:nvSpPr>
          <p:cNvPr id="25" name="PlaceHolder 4"/>
          <p:cNvSpPr>
            <a:spLocks noGrp="1"/>
          </p:cNvSpPr>
          <p:nvPr>
            <p:ph type="body"/>
          </p:nvPr>
        </p:nvSpPr>
        <p:spPr>
          <a:xfrm>
            <a:off x="4674240" y="4227840"/>
            <a:ext cx="4015800" cy="209340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27" name="PlaceHolder 2"/>
          <p:cNvSpPr>
            <a:spLocks noGrp="1"/>
          </p:cNvSpPr>
          <p:nvPr>
            <p:ph type="body"/>
          </p:nvPr>
        </p:nvSpPr>
        <p:spPr>
          <a:xfrm>
            <a:off x="457200" y="1935000"/>
            <a:ext cx="4015800" cy="2093400"/>
          </a:xfrm>
          <a:prstGeom prst="rect">
            <a:avLst/>
          </a:prstGeom>
        </p:spPr>
        <p:txBody>
          <a:bodyPr lIns="0" tIns="0" rIns="0" bIns="0"/>
          <a:lstStyle/>
          <a:p>
            <a:endParaRPr/>
          </a:p>
        </p:txBody>
      </p:sp>
      <p:sp>
        <p:nvSpPr>
          <p:cNvPr id="28" name="PlaceHolder 3"/>
          <p:cNvSpPr>
            <a:spLocks noGrp="1"/>
          </p:cNvSpPr>
          <p:nvPr>
            <p:ph type="body"/>
          </p:nvPr>
        </p:nvSpPr>
        <p:spPr>
          <a:xfrm>
            <a:off x="4674240" y="1935000"/>
            <a:ext cx="4015800" cy="2093400"/>
          </a:xfrm>
          <a:prstGeom prst="rect">
            <a:avLst/>
          </a:prstGeom>
        </p:spPr>
        <p:txBody>
          <a:bodyPr lIns="0" tIns="0" rIns="0" bIns="0"/>
          <a:lstStyle/>
          <a:p>
            <a:endParaRPr/>
          </a:p>
        </p:txBody>
      </p:sp>
      <p:sp>
        <p:nvSpPr>
          <p:cNvPr id="29" name="PlaceHolder 4"/>
          <p:cNvSpPr>
            <a:spLocks noGrp="1"/>
          </p:cNvSpPr>
          <p:nvPr>
            <p:ph type="body"/>
          </p:nvPr>
        </p:nvSpPr>
        <p:spPr>
          <a:xfrm>
            <a:off x="457200" y="4227840"/>
            <a:ext cx="8229240" cy="209340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tile/>
        </a:blipFill>
        <a:effectLst/>
      </p:bgPr>
    </p:bg>
    <p:spTree>
      <p:nvGrpSpPr>
        <p:cNvPr id="1" name=""/>
        <p:cNvGrpSpPr/>
        <p:nvPr/>
      </p:nvGrpSpPr>
      <p:grpSpPr>
        <a:xfrm>
          <a:off x="0" y="0"/>
          <a:ext cx="0" cy="0"/>
          <a:chOff x="0" y="0"/>
          <a:chExt cx="0" cy="0"/>
        </a:xfrm>
      </p:grpSpPr>
      <p:sp>
        <p:nvSpPr>
          <p:cNvPr id="9" name="CustomShape 1"/>
          <p:cNvSpPr/>
          <p:nvPr/>
        </p:nvSpPr>
        <p:spPr>
          <a:xfrm>
            <a:off x="-9360" y="-7920"/>
            <a:ext cx="9162720" cy="1041120"/>
          </a:xfrm>
          <a:prstGeom prst="rect">
            <a:avLst/>
          </a:prstGeom>
          <a:gradFill>
            <a:gsLst>
              <a:gs pos="0">
                <a:srgbClr val="0074A0"/>
              </a:gs>
              <a:gs pos="100000">
                <a:srgbClr val="00C4CD"/>
              </a:gs>
            </a:gsLst>
            <a:lin ang="5400000"/>
          </a:gradFill>
          <a:ln w="9360">
            <a:noFill/>
          </a:ln>
        </p:spPr>
      </p:sp>
      <p:sp>
        <p:nvSpPr>
          <p:cNvPr id="10" name="CustomShape 2"/>
          <p:cNvSpPr/>
          <p:nvPr/>
        </p:nvSpPr>
        <p:spPr>
          <a:xfrm>
            <a:off x="4381560" y="-7920"/>
            <a:ext cx="4762080" cy="637920"/>
          </a:xfrm>
          <a:prstGeom prst="rect">
            <a:avLst/>
          </a:prstGeom>
          <a:gradFill>
            <a:gsLst>
              <a:gs pos="0">
                <a:srgbClr val="008ABF"/>
              </a:gs>
              <a:gs pos="100000">
                <a:srgbClr val="00A0A8"/>
              </a:gs>
            </a:gsLst>
            <a:lin ang="16200000"/>
          </a:gradFill>
          <a:ln w="9360">
            <a:noFill/>
          </a:ln>
        </p:spPr>
      </p:sp>
      <p:sp>
        <p:nvSpPr>
          <p:cNvPr id="2" name="CustomShape 3"/>
          <p:cNvSpPr/>
          <p:nvPr/>
        </p:nvSpPr>
        <p:spPr>
          <a:xfrm rot="21436200">
            <a:off x="-18720" y="203040"/>
            <a:ext cx="9162720" cy="647280"/>
          </a:xfrm>
          <a:prstGeom prst="rect">
            <a:avLst/>
          </a:prstGeom>
          <a:noFill/>
          <a:ln w="10800">
            <a:solidFill>
              <a:srgbClr val="09B7BF"/>
            </a:solidFill>
            <a:round/>
          </a:ln>
        </p:spPr>
      </p:sp>
      <p:sp>
        <p:nvSpPr>
          <p:cNvPr id="3" name="CustomShape 4"/>
          <p:cNvSpPr/>
          <p:nvPr/>
        </p:nvSpPr>
        <p:spPr>
          <a:xfrm rot="21436200">
            <a:off x="-14040" y="276480"/>
            <a:ext cx="9175320" cy="528840"/>
          </a:xfrm>
          <a:prstGeom prst="rect">
            <a:avLst/>
          </a:prstGeom>
          <a:noFill/>
          <a:ln w="9360">
            <a:solidFill>
              <a:srgbClr val="0F6FC6"/>
            </a:solidFill>
            <a:round/>
          </a:ln>
        </p:spPr>
      </p:sp>
      <p:sp>
        <p:nvSpPr>
          <p:cNvPr id="4" name="PlaceHolder 5"/>
          <p:cNvSpPr>
            <a:spLocks noGrp="1"/>
          </p:cNvSpPr>
          <p:nvPr>
            <p:ph type="title"/>
          </p:nvPr>
        </p:nvSpPr>
        <p:spPr>
          <a:xfrm>
            <a:off x="457200" y="704880"/>
            <a:ext cx="8229240" cy="1142640"/>
          </a:xfrm>
          <a:prstGeom prst="rect">
            <a:avLst/>
          </a:prstGeom>
        </p:spPr>
        <p:txBody>
          <a:bodyPr lIns="0" rIns="0" bIns="0" anchor="b"/>
          <a:lstStyle/>
          <a:p>
            <a:pPr>
              <a:lnSpc>
                <a:spcPct val="100000"/>
              </a:lnSpc>
            </a:pPr>
            <a:r>
              <a:rPr lang="en-US" sz="5000">
                <a:solidFill>
                  <a:srgbClr val="04617B"/>
                </a:solidFill>
                <a:latin typeface="Calibri"/>
              </a:rPr>
              <a:t>Click to edit the title text formatClick to edit Master title style</a:t>
            </a:r>
            <a:endParaRPr/>
          </a:p>
        </p:txBody>
      </p:sp>
      <p:sp>
        <p:nvSpPr>
          <p:cNvPr id="5" name="PlaceHolder 6"/>
          <p:cNvSpPr>
            <a:spLocks noGrp="1"/>
          </p:cNvSpPr>
          <p:nvPr>
            <p:ph type="body"/>
          </p:nvPr>
        </p:nvSpPr>
        <p:spPr>
          <a:xfrm>
            <a:off x="457200" y="1935000"/>
            <a:ext cx="8229240" cy="4389120"/>
          </a:xfrm>
          <a:prstGeom prst="rect">
            <a:avLst/>
          </a:prstGeom>
        </p:spPr>
        <p:txBody>
          <a:bodyPr/>
          <a:lstStyle/>
          <a:p>
            <a:pPr>
              <a:buSzPct val="45000"/>
              <a:buFont typeface="StarSymbol"/>
              <a:buChar char=""/>
            </a:pPr>
            <a:r>
              <a:rPr lang="en-US" sz="2600">
                <a:solidFill>
                  <a:srgbClr val="000000"/>
                </a:solidFill>
                <a:latin typeface="Constantia"/>
              </a:rPr>
              <a:t>Click to edit the outline text format</a:t>
            </a:r>
            <a:endParaRPr/>
          </a:p>
          <a:p>
            <a:pPr lvl="1">
              <a:buSzPct val="75000"/>
              <a:buFont typeface="StarSymbol"/>
              <a:buChar char=""/>
            </a:pPr>
            <a:r>
              <a:rPr lang="en-US" sz="2600">
                <a:solidFill>
                  <a:srgbClr val="000000"/>
                </a:solidFill>
                <a:latin typeface="Constantia"/>
              </a:rPr>
              <a:t>Second Outline Level</a:t>
            </a:r>
            <a:endParaRPr/>
          </a:p>
          <a:p>
            <a:pPr lvl="2">
              <a:buSzPct val="45000"/>
              <a:buFont typeface="StarSymbol"/>
              <a:buChar char=""/>
            </a:pPr>
            <a:r>
              <a:rPr lang="en-US" sz="2600">
                <a:solidFill>
                  <a:srgbClr val="000000"/>
                </a:solidFill>
                <a:latin typeface="Constantia"/>
              </a:rPr>
              <a:t>Third Outline Level</a:t>
            </a:r>
            <a:endParaRPr/>
          </a:p>
          <a:p>
            <a:pPr lvl="3">
              <a:buSzPct val="75000"/>
              <a:buFont typeface="StarSymbol"/>
              <a:buChar char=""/>
            </a:pPr>
            <a:r>
              <a:rPr lang="en-US" sz="2600">
                <a:solidFill>
                  <a:srgbClr val="000000"/>
                </a:solidFill>
                <a:latin typeface="Constantia"/>
              </a:rPr>
              <a:t>Fourth Outline Level</a:t>
            </a:r>
            <a:endParaRPr/>
          </a:p>
          <a:p>
            <a:pPr lvl="4">
              <a:buSzPct val="45000"/>
              <a:buFont typeface="StarSymbol"/>
              <a:buChar char=""/>
            </a:pPr>
            <a:r>
              <a:rPr lang="en-US" sz="2600">
                <a:solidFill>
                  <a:srgbClr val="000000"/>
                </a:solidFill>
                <a:latin typeface="Constantia"/>
              </a:rPr>
              <a:t>Fifth Outline Level</a:t>
            </a:r>
            <a:endParaRPr/>
          </a:p>
          <a:p>
            <a:pPr lvl="5">
              <a:buSzPct val="45000"/>
              <a:buFont typeface="StarSymbol"/>
              <a:buChar char=""/>
            </a:pPr>
            <a:r>
              <a:rPr lang="en-US" sz="2600">
                <a:solidFill>
                  <a:srgbClr val="000000"/>
                </a:solidFill>
                <a:latin typeface="Constantia"/>
              </a:rPr>
              <a:t>Sixth Outline Level</a:t>
            </a:r>
            <a:endParaRPr/>
          </a:p>
          <a:p>
            <a:pPr>
              <a:lnSpc>
                <a:spcPct val="100000"/>
              </a:lnSpc>
              <a:buSzPct val="95000"/>
              <a:buFont typeface="Wingdings 2" charset="2"/>
              <a:buChar char=""/>
            </a:pPr>
            <a:r>
              <a:rPr lang="en-US" sz="2600">
                <a:solidFill>
                  <a:srgbClr val="000000"/>
                </a:solidFill>
                <a:latin typeface="Constantia"/>
              </a:rPr>
              <a:t>Seventh Outline LevelClick to edit Master text styles</a:t>
            </a:r>
            <a:endParaRPr/>
          </a:p>
          <a:p>
            <a:pPr lvl="1">
              <a:lnSpc>
                <a:spcPct val="100000"/>
              </a:lnSpc>
              <a:buSzPct val="85000"/>
              <a:buFont typeface="Wingdings 2" charset="2"/>
              <a:buChar char=""/>
            </a:pPr>
            <a:r>
              <a:rPr lang="en-US" sz="2400">
                <a:solidFill>
                  <a:srgbClr val="000000"/>
                </a:solidFill>
                <a:latin typeface="Constantia"/>
              </a:rPr>
              <a:t>Second level</a:t>
            </a:r>
            <a:endParaRPr/>
          </a:p>
          <a:p>
            <a:pPr lvl="2">
              <a:lnSpc>
                <a:spcPct val="100000"/>
              </a:lnSpc>
              <a:buSzPct val="70000"/>
              <a:buFont typeface="Wingdings 2" charset="2"/>
              <a:buChar char=""/>
            </a:pPr>
            <a:r>
              <a:rPr lang="en-US" sz="2100">
                <a:solidFill>
                  <a:srgbClr val="000000"/>
                </a:solidFill>
                <a:latin typeface="Constantia"/>
              </a:rPr>
              <a:t>Third level</a:t>
            </a:r>
            <a:endParaRPr/>
          </a:p>
          <a:p>
            <a:pPr lvl="3">
              <a:lnSpc>
                <a:spcPct val="100000"/>
              </a:lnSpc>
              <a:buSzPct val="65000"/>
              <a:buFont typeface="Wingdings 2" charset="2"/>
              <a:buChar char=""/>
            </a:pPr>
            <a:r>
              <a:rPr lang="en-US" sz="2000">
                <a:solidFill>
                  <a:srgbClr val="000000"/>
                </a:solidFill>
                <a:latin typeface="Constantia"/>
              </a:rPr>
              <a:t>Fourth level</a:t>
            </a:r>
            <a:endParaRPr/>
          </a:p>
          <a:p>
            <a:pPr lvl="4">
              <a:lnSpc>
                <a:spcPct val="100000"/>
              </a:lnSpc>
              <a:buSzPct val="65000"/>
              <a:buFont typeface="Wingdings 2" charset="2"/>
              <a:buChar char=""/>
            </a:pPr>
            <a:r>
              <a:rPr lang="en-US" sz="2000">
                <a:solidFill>
                  <a:srgbClr val="000000"/>
                </a:solidFill>
                <a:latin typeface="Constantia"/>
              </a:rPr>
              <a:t>Fifth level</a:t>
            </a:r>
            <a:endParaRPr/>
          </a:p>
        </p:txBody>
      </p:sp>
      <p:sp>
        <p:nvSpPr>
          <p:cNvPr id="6" name="PlaceHolder 7"/>
          <p:cNvSpPr>
            <a:spLocks noGrp="1"/>
          </p:cNvSpPr>
          <p:nvPr>
            <p:ph type="dt"/>
          </p:nvPr>
        </p:nvSpPr>
        <p:spPr>
          <a:xfrm>
            <a:off x="457200" y="6356520"/>
            <a:ext cx="2133360" cy="364680"/>
          </a:xfrm>
          <a:prstGeom prst="rect">
            <a:avLst/>
          </a:prstGeom>
        </p:spPr>
        <p:txBody>
          <a:bodyPr lIns="0" tIns="0" rIns="0" bIns="0" anchor="b"/>
          <a:lstStyle/>
          <a:p>
            <a:pPr>
              <a:lnSpc>
                <a:spcPct val="100000"/>
              </a:lnSpc>
            </a:pPr>
            <a:r>
              <a:rPr lang="en-IN" sz="1200">
                <a:solidFill>
                  <a:srgbClr val="045C75"/>
                </a:solidFill>
                <a:latin typeface="Constantia"/>
              </a:rPr>
              <a:t>19/05/18</a:t>
            </a:r>
            <a:endParaRPr/>
          </a:p>
        </p:txBody>
      </p:sp>
      <p:sp>
        <p:nvSpPr>
          <p:cNvPr id="7" name="PlaceHolder 8"/>
          <p:cNvSpPr>
            <a:spLocks noGrp="1"/>
          </p:cNvSpPr>
          <p:nvPr>
            <p:ph type="ftr"/>
          </p:nvPr>
        </p:nvSpPr>
        <p:spPr>
          <a:xfrm>
            <a:off x="2666880" y="6356520"/>
            <a:ext cx="3352320" cy="364680"/>
          </a:xfrm>
          <a:prstGeom prst="rect">
            <a:avLst/>
          </a:prstGeom>
        </p:spPr>
        <p:txBody>
          <a:bodyPr lIns="0" tIns="0" rIns="0" bIns="0" anchor="b"/>
          <a:lstStyle/>
          <a:p>
            <a:pPr>
              <a:lnSpc>
                <a:spcPct val="100000"/>
              </a:lnSpc>
            </a:pPr>
            <a:r>
              <a:rPr lang="en-IN" sz="1200">
                <a:solidFill>
                  <a:srgbClr val="045C75"/>
                </a:solidFill>
                <a:latin typeface="Constantia"/>
              </a:rPr>
              <a:t>Jaipur National University, Jaipur</a:t>
            </a:r>
            <a:endParaRPr/>
          </a:p>
        </p:txBody>
      </p:sp>
      <p:sp>
        <p:nvSpPr>
          <p:cNvPr id="8" name="PlaceHolder 9"/>
          <p:cNvSpPr>
            <a:spLocks noGrp="1"/>
          </p:cNvSpPr>
          <p:nvPr>
            <p:ph type="sldNum"/>
          </p:nvPr>
        </p:nvSpPr>
        <p:spPr>
          <a:xfrm>
            <a:off x="7924680" y="6356520"/>
            <a:ext cx="761760" cy="364680"/>
          </a:xfrm>
          <a:prstGeom prst="rect">
            <a:avLst/>
          </a:prstGeom>
        </p:spPr>
        <p:txBody>
          <a:bodyPr lIns="0" tIns="0" rIns="0" bIns="0" anchor="b"/>
          <a:lstStyle/>
          <a:p>
            <a:pPr>
              <a:lnSpc>
                <a:spcPct val="100000"/>
              </a:lnSpc>
            </a:pPr>
            <a:fld id="{7F9D2E82-5BF0-4D7A-A492-3F0A401E0928}" type="slidenum">
              <a:rPr lang="en-IN" sz="1200">
                <a:solidFill>
                  <a:srgbClr val="045C75"/>
                </a:solidFill>
                <a:latin typeface="Constantia"/>
              </a:rPr>
              <a:pPr>
                <a:lnSpc>
                  <a:spcPct val="100000"/>
                </a:lnSpc>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pitchFamily="18" charset="0"/>
              </a:defRPr>
            </a:lvl1pPr>
          </a:lstStyle>
          <a:p>
            <a:pPr fontAlgn="base">
              <a:spcBef>
                <a:spcPct val="0"/>
              </a:spcBef>
              <a:spcAft>
                <a:spcPct val="0"/>
              </a:spcAft>
              <a:defRPr/>
            </a:pPr>
            <a:fld id="{00278F10-0256-4456-BE6E-B7BE3AAD0020}" type="datetime1">
              <a:rPr lang="en-US"/>
              <a:pPr fontAlgn="base">
                <a:spcBef>
                  <a:spcPct val="0"/>
                </a:spcBef>
                <a:spcAft>
                  <a:spcPct val="0"/>
                </a:spcAft>
                <a:defRPr/>
              </a:pPr>
              <a:t>1/19/2022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pitchFamily="18" charset="0"/>
              </a:defRPr>
            </a:lvl1pPr>
          </a:lstStyle>
          <a:p>
            <a:pPr fontAlgn="base">
              <a:spcBef>
                <a:spcPct val="0"/>
              </a:spcBef>
              <a:spcAft>
                <a:spcPct val="0"/>
              </a:spcAft>
              <a:defRPr/>
            </a:pPr>
            <a:r>
              <a:rPr lang="en-US"/>
              <a:t>Jaipur National University, Jaipur</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smtClean="0">
                <a:solidFill>
                  <a:srgbClr val="045C75"/>
                </a:solidFill>
                <a:latin typeface="Constantia" panose="02030602050306030303" pitchFamily="18" charset="0"/>
              </a:defRPr>
            </a:lvl1pPr>
          </a:lstStyle>
          <a:p>
            <a:pPr fontAlgn="base">
              <a:spcBef>
                <a:spcPct val="0"/>
              </a:spcBef>
              <a:spcAft>
                <a:spcPct val="0"/>
              </a:spcAft>
              <a:defRPr/>
            </a:pPr>
            <a:fld id="{BB3FBFCF-C9F7-4306-9EC0-295D5179BE6B}" type="slidenum">
              <a:rPr lang="en-US"/>
              <a:pPr fontAlgn="base">
                <a:spcBef>
                  <a:spcPct val="0"/>
                </a:spcBef>
                <a:spcAft>
                  <a:spcPct val="0"/>
                </a:spcAft>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solidFill>
                  <a:prstClr val="black"/>
                </a:solidFill>
              </a:endParaRPr>
            </a:p>
          </p:txBody>
        </p:sp>
      </p:grpSp>
    </p:spTree>
    <p:extLst>
      <p:ext uri="{BB962C8B-B14F-4D97-AF65-F5344CB8AC3E}">
        <p14:creationId xmlns:p14="http://schemas.microsoft.com/office/powerpoint/2010/main" xmlns="" val="140661895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1463" indent="-271463"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2813"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5863" indent="-207963"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7963"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pitchFamily="18" charset="0"/>
              </a:defRPr>
            </a:lvl1pPr>
          </a:lstStyle>
          <a:p>
            <a:pPr fontAlgn="base">
              <a:spcBef>
                <a:spcPct val="0"/>
              </a:spcBef>
              <a:spcAft>
                <a:spcPct val="0"/>
              </a:spcAft>
              <a:defRPr/>
            </a:pPr>
            <a:fld id="{909E6B8C-4F8E-4CB7-B200-A4C4B2D95693}" type="datetime1">
              <a:rPr lang="en-US"/>
              <a:pPr fontAlgn="base">
                <a:spcBef>
                  <a:spcPct val="0"/>
                </a:spcBef>
                <a:spcAft>
                  <a:spcPct val="0"/>
                </a:spcAft>
                <a:defRPr/>
              </a:pPr>
              <a:t>1/19/2022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pitchFamily="18" charset="0"/>
              </a:defRPr>
            </a:lvl1pPr>
          </a:lstStyle>
          <a:p>
            <a:pPr fontAlgn="base">
              <a:spcBef>
                <a:spcPct val="0"/>
              </a:spcBef>
              <a:spcAft>
                <a:spcPct val="0"/>
              </a:spcAft>
              <a:defRPr/>
            </a:pPr>
            <a:r>
              <a:rPr lang="en-US"/>
              <a:t>Jaipur National University, Jaipur</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a:solidFill>
                  <a:srgbClr val="045C75"/>
                </a:solidFill>
                <a:latin typeface="Constantia" pitchFamily="18" charset="0"/>
              </a:defRPr>
            </a:lvl1pPr>
          </a:lstStyle>
          <a:p>
            <a:pPr fontAlgn="base">
              <a:spcBef>
                <a:spcPct val="0"/>
              </a:spcBef>
              <a:spcAft>
                <a:spcPct val="0"/>
              </a:spcAft>
              <a:defRPr/>
            </a:pPr>
            <a:fld id="{EF996FD1-5D56-4F7C-BF30-30F37FB7BD4B}" type="slidenum">
              <a:rPr lang="en-US"/>
              <a:pPr fontAlgn="base">
                <a:spcBef>
                  <a:spcPct val="0"/>
                </a:spcBef>
                <a:spcAft>
                  <a:spcPct val="0"/>
                </a:spcAft>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solidFill>
                  <a:prstClr val="black"/>
                </a:solidFill>
              </a:endParaRPr>
            </a:p>
          </p:txBody>
        </p:sp>
      </p:grpSp>
    </p:spTree>
    <p:extLst>
      <p:ext uri="{BB962C8B-B14F-4D97-AF65-F5344CB8AC3E}">
        <p14:creationId xmlns:p14="http://schemas.microsoft.com/office/powerpoint/2010/main" xmlns="" val="144062901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1463" indent="-271463"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2813"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5863" indent="-207963"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7963"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endParaRPr lang="en-IN" dirty="0"/>
          </a:p>
        </p:txBody>
      </p:sp>
      <p:sp>
        <p:nvSpPr>
          <p:cNvPr id="13" name="Content Placeholder 12"/>
          <p:cNvSpPr>
            <a:spLocks noGrp="1"/>
          </p:cNvSpPr>
          <p:nvPr>
            <p:ph idx="1"/>
          </p:nvPr>
        </p:nvSpPr>
        <p:spPr/>
        <p:txBody>
          <a:bodyPr/>
          <a:lstStyle/>
          <a:p>
            <a:endParaRPr lang="en-IN"/>
          </a:p>
        </p:txBody>
      </p:sp>
      <p:sp>
        <p:nvSpPr>
          <p:cNvPr id="20482" name="Footer Placeholder 3"/>
          <p:cNvSpPr>
            <a:spLocks noGrp="1"/>
          </p:cNvSpPr>
          <p:nvPr>
            <p:ph type="ftr" sz="quarter" idx="11"/>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t>Dept. of CSE, University of Engineering &amp; Management Jaipur</a:t>
            </a:r>
            <a:endParaRPr lang="en-US" dirty="0" smtClean="0"/>
          </a:p>
        </p:txBody>
      </p:sp>
      <p:sp>
        <p:nvSpPr>
          <p:cNvPr id="7" name="CustomShape 1"/>
          <p:cNvSpPr/>
          <p:nvPr/>
        </p:nvSpPr>
        <p:spPr>
          <a:xfrm>
            <a:off x="634286" y="886918"/>
            <a:ext cx="7851240" cy="607031"/>
          </a:xfrm>
          <a:prstGeom prst="rect">
            <a:avLst/>
          </a:prstGeom>
          <a:noFill/>
          <a:ln w="9360">
            <a:noFill/>
          </a:ln>
        </p:spPr>
        <p:txBody>
          <a:bodyPr lIns="0" rIns="0" bIns="0" anchor="b"/>
          <a:lstStyle/>
          <a:p>
            <a:pPr algn="ctr">
              <a:lnSpc>
                <a:spcPct val="100000"/>
              </a:lnSpc>
            </a:pPr>
            <a:r>
              <a:rPr lang="en-IN" sz="4000" dirty="0" smtClean="0">
                <a:solidFill>
                  <a:srgbClr val="FF0000"/>
                </a:solidFill>
                <a:latin typeface="Calibri"/>
              </a:rPr>
              <a:t>TRAVEL MANAGEMENT SYSTEM</a:t>
            </a:r>
            <a:endParaRPr sz="4000" dirty="0">
              <a:solidFill>
                <a:srgbClr val="FF0000"/>
              </a:solidFill>
            </a:endParaRPr>
          </a:p>
        </p:txBody>
      </p:sp>
      <p:sp>
        <p:nvSpPr>
          <p:cNvPr id="8" name="CustomShape 2"/>
          <p:cNvSpPr/>
          <p:nvPr/>
        </p:nvSpPr>
        <p:spPr>
          <a:xfrm>
            <a:off x="383359" y="2367989"/>
            <a:ext cx="8353093" cy="3633566"/>
          </a:xfrm>
          <a:prstGeom prst="rect">
            <a:avLst/>
          </a:prstGeom>
          <a:noFill/>
          <a:ln w="9360">
            <a:noFill/>
          </a:ln>
        </p:spPr>
        <p:txBody>
          <a:bodyPr/>
          <a:lstStyle/>
          <a:p>
            <a:pPr algn="ctr">
              <a:lnSpc>
                <a:spcPct val="100000"/>
              </a:lnSpc>
            </a:pPr>
            <a:r>
              <a:rPr lang="en-IN" sz="2800" dirty="0" smtClean="0">
                <a:solidFill>
                  <a:srgbClr val="7030A0"/>
                </a:solidFill>
                <a:latin typeface="Times New Roman"/>
              </a:rPr>
              <a:t>By</a:t>
            </a:r>
            <a:endParaRPr dirty="0"/>
          </a:p>
          <a:p>
            <a:pPr algn="ctr">
              <a:lnSpc>
                <a:spcPct val="100000"/>
              </a:lnSpc>
            </a:pPr>
            <a:r>
              <a:rPr lang="en-IN" b="1" dirty="0" smtClean="0">
                <a:solidFill>
                  <a:srgbClr val="7030A0"/>
                </a:solidFill>
                <a:latin typeface="Times New Roman"/>
              </a:rPr>
              <a:t>GUDDI YADAV</a:t>
            </a:r>
          </a:p>
          <a:p>
            <a:pPr algn="ctr">
              <a:lnSpc>
                <a:spcPct val="100000"/>
              </a:lnSpc>
            </a:pPr>
            <a:r>
              <a:rPr lang="en-IN" b="1" dirty="0" smtClean="0">
                <a:solidFill>
                  <a:srgbClr val="7030A0"/>
                </a:solidFill>
                <a:latin typeface="Times New Roman"/>
              </a:rPr>
              <a:t>(</a:t>
            </a:r>
            <a:r>
              <a:rPr lang="en-IN" b="1" dirty="0" err="1" smtClean="0">
                <a:solidFill>
                  <a:srgbClr val="FF0000"/>
                </a:solidFill>
                <a:latin typeface="Times New Roman"/>
              </a:rPr>
              <a:t>B.Tech</a:t>
            </a:r>
            <a:r>
              <a:rPr lang="en-IN" b="1" dirty="0" smtClean="0">
                <a:solidFill>
                  <a:srgbClr val="FF0000"/>
                </a:solidFill>
                <a:latin typeface="Times New Roman"/>
              </a:rPr>
              <a:t> 3</a:t>
            </a:r>
            <a:r>
              <a:rPr lang="en-IN" b="1" baseline="30000" dirty="0" smtClean="0">
                <a:solidFill>
                  <a:srgbClr val="FF0000"/>
                </a:solidFill>
                <a:latin typeface="Times New Roman"/>
              </a:rPr>
              <a:t>rd</a:t>
            </a:r>
            <a:r>
              <a:rPr lang="en-IN" b="1" dirty="0" smtClean="0">
                <a:solidFill>
                  <a:srgbClr val="FF0000"/>
                </a:solidFill>
                <a:latin typeface="Times New Roman"/>
              </a:rPr>
              <a:t> Year, </a:t>
            </a:r>
            <a:r>
              <a:rPr lang="en-IN" b="1" dirty="0" err="1" smtClean="0">
                <a:solidFill>
                  <a:srgbClr val="FF0000"/>
                </a:solidFill>
                <a:latin typeface="Times New Roman"/>
              </a:rPr>
              <a:t>Enrollment</a:t>
            </a:r>
            <a:r>
              <a:rPr lang="en-IN" b="1" dirty="0" smtClean="0">
                <a:solidFill>
                  <a:srgbClr val="FF0000"/>
                </a:solidFill>
                <a:latin typeface="Times New Roman"/>
              </a:rPr>
              <a:t> No.: 12019002001103 </a:t>
            </a:r>
            <a:r>
              <a:rPr lang="en-IN" b="1" dirty="0" smtClean="0">
                <a:solidFill>
                  <a:srgbClr val="7030A0"/>
                </a:solidFill>
                <a:latin typeface="Times New Roman"/>
              </a:rPr>
              <a:t>)</a:t>
            </a:r>
          </a:p>
          <a:p>
            <a:pPr algn="ctr">
              <a:lnSpc>
                <a:spcPct val="100000"/>
              </a:lnSpc>
            </a:pPr>
            <a:endParaRPr dirty="0"/>
          </a:p>
          <a:p>
            <a:pPr algn="ctr">
              <a:lnSpc>
                <a:spcPct val="100000"/>
              </a:lnSpc>
            </a:pPr>
            <a:r>
              <a:rPr lang="en-IN" sz="2800" b="1" dirty="0">
                <a:solidFill>
                  <a:srgbClr val="7030A0"/>
                </a:solidFill>
                <a:latin typeface="Times New Roman"/>
              </a:rPr>
              <a:t>Under the Supervision of</a:t>
            </a:r>
            <a:endParaRPr dirty="0"/>
          </a:p>
          <a:p>
            <a:pPr algn="ctr">
              <a:lnSpc>
                <a:spcPct val="100000"/>
              </a:lnSpc>
            </a:pPr>
            <a:r>
              <a:rPr lang="en-US" sz="3000" b="1" dirty="0" smtClean="0">
                <a:solidFill>
                  <a:srgbClr val="FF0000"/>
                </a:solidFill>
                <a:latin typeface="Times New Roman"/>
              </a:rPr>
              <a:t>Prof. </a:t>
            </a:r>
            <a:r>
              <a:rPr lang="en-US" sz="3000" b="1" dirty="0" err="1" smtClean="0">
                <a:solidFill>
                  <a:srgbClr val="FF0000"/>
                </a:solidFill>
                <a:latin typeface="Times New Roman"/>
              </a:rPr>
              <a:t>Subrat</a:t>
            </a:r>
            <a:r>
              <a:rPr lang="en-US" sz="3000" b="1" dirty="0" smtClean="0">
                <a:solidFill>
                  <a:srgbClr val="FF0000"/>
                </a:solidFill>
                <a:latin typeface="Times New Roman"/>
              </a:rPr>
              <a:t> </a:t>
            </a:r>
            <a:r>
              <a:rPr lang="en-US" sz="3000" b="1" dirty="0" err="1" smtClean="0">
                <a:solidFill>
                  <a:srgbClr val="FF0000"/>
                </a:solidFill>
                <a:latin typeface="Times New Roman"/>
              </a:rPr>
              <a:t>Gautam</a:t>
            </a:r>
            <a:endParaRPr dirty="0">
              <a:solidFill>
                <a:srgbClr val="FF0000"/>
              </a:solidFill>
            </a:endParaRPr>
          </a:p>
          <a:p>
            <a:pPr algn="ctr">
              <a:lnSpc>
                <a:spcPct val="100000"/>
              </a:lnSpc>
            </a:pPr>
            <a:endParaRPr dirty="0"/>
          </a:p>
          <a:p>
            <a:pPr algn="ctr">
              <a:lnSpc>
                <a:spcPct val="100000"/>
              </a:lnSpc>
            </a:pPr>
            <a:r>
              <a:rPr lang="en-US" sz="3000" b="1" dirty="0" smtClean="0">
                <a:solidFill>
                  <a:srgbClr val="7030A0"/>
                </a:solidFill>
                <a:latin typeface="Times New Roman"/>
              </a:rPr>
              <a:t>Dept. of Computer Science &amp; Engineering</a:t>
            </a:r>
            <a:endParaRPr dirty="0"/>
          </a:p>
          <a:p>
            <a:pPr algn="ctr">
              <a:lnSpc>
                <a:spcPct val="100000"/>
              </a:lnSpc>
            </a:pPr>
            <a:r>
              <a:rPr lang="en-US" sz="3000" b="1" dirty="0" smtClean="0">
                <a:solidFill>
                  <a:srgbClr val="7030A0"/>
                </a:solidFill>
                <a:latin typeface="Times New Roman"/>
              </a:rPr>
              <a:t>University of Engineering &amp; Management, Jaipur</a:t>
            </a:r>
            <a:endParaRPr dirty="0"/>
          </a:p>
          <a:p>
            <a:pPr algn="ctr">
              <a:lnSpc>
                <a:spcPct val="100000"/>
              </a:lnSpc>
            </a:pPr>
            <a:endParaRPr dirty="0"/>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9851854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437760" y="501053"/>
            <a:ext cx="8229240" cy="1290169"/>
          </a:xfrm>
          <a:prstGeom prst="rect">
            <a:avLst/>
          </a:prstGeom>
        </p:spPr>
        <p:txBody>
          <a:bodyPr lIns="0" rIns="0" bIns="0" anchor="b"/>
          <a:lstStyle/>
          <a:p>
            <a:pPr algn="ctr">
              <a:lnSpc>
                <a:spcPct val="100000"/>
              </a:lnSpc>
            </a:pPr>
            <a:r>
              <a:rPr lang="en-US" sz="4000" b="1" dirty="0" smtClean="0">
                <a:solidFill>
                  <a:srgbClr val="7030A0"/>
                </a:solidFill>
                <a:latin typeface="Times New Roman"/>
              </a:rPr>
              <a:t>Limitation</a:t>
            </a:r>
            <a:endParaRPr sz="4000" dirty="0"/>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Box 7"/>
          <p:cNvSpPr txBox="1"/>
          <p:nvPr/>
        </p:nvSpPr>
        <p:spPr>
          <a:xfrm>
            <a:off x="1202499" y="2179529"/>
            <a:ext cx="6388273" cy="2031325"/>
          </a:xfrm>
          <a:prstGeom prst="rect">
            <a:avLst/>
          </a:prstGeom>
          <a:noFill/>
        </p:spPr>
        <p:txBody>
          <a:bodyPr wrap="square" rtlCol="0">
            <a:spAutoFit/>
          </a:bodyPr>
          <a:lstStyle/>
          <a:p>
            <a:r>
              <a:rPr lang="en-IN" dirty="0" smtClean="0"/>
              <a:t>These are the Limitation of my Project:- </a:t>
            </a:r>
          </a:p>
          <a:p>
            <a:endParaRPr lang="en-IN" dirty="0" smtClean="0"/>
          </a:p>
          <a:p>
            <a:r>
              <a:rPr lang="en-IN" dirty="0" smtClean="0"/>
              <a:t>1.) It only contains few hotels and if user wants to book some other hotels beyond the list then It’s not possible.</a:t>
            </a:r>
          </a:p>
          <a:p>
            <a:endParaRPr lang="en-IN" dirty="0" smtClean="0"/>
          </a:p>
          <a:p>
            <a:r>
              <a:rPr lang="en-IN" dirty="0" smtClean="0"/>
              <a:t>2.) There is no option for choosing destination and that’s why some user find difficulty to choose their favourite destination.</a:t>
            </a:r>
            <a:endParaRPr lang="en-IN" dirty="0"/>
          </a:p>
        </p:txBody>
      </p:sp>
    </p:spTree>
    <p:extLst>
      <p:ext uri="{BB962C8B-B14F-4D97-AF65-F5344CB8AC3E}">
        <p14:creationId xmlns:p14="http://schemas.microsoft.com/office/powerpoint/2010/main" xmlns="" val="11379815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465120" y="343658"/>
            <a:ext cx="8229240" cy="1547771"/>
          </a:xfrm>
          <a:prstGeom prst="rect">
            <a:avLst/>
          </a:prstGeom>
        </p:spPr>
        <p:txBody>
          <a:bodyPr lIns="0" rIns="0" bIns="0" anchor="b"/>
          <a:lstStyle/>
          <a:p>
            <a:pPr algn="ctr"/>
            <a:r>
              <a:rPr lang="en-US" sz="4000" b="1" dirty="0" smtClean="0">
                <a:solidFill>
                  <a:srgbClr val="7030A0"/>
                </a:solidFill>
                <a:latin typeface="Times New Roman"/>
              </a:rPr>
              <a:t>Conclusions &amp; Future Scope</a:t>
            </a:r>
            <a:endParaRPr sz="4000" dirty="0">
              <a:solidFill>
                <a:prstClr val="black"/>
              </a:solidFill>
            </a:endParaRPr>
          </a:p>
        </p:txBody>
      </p:sp>
      <p:sp>
        <p:nvSpPr>
          <p:cNvPr id="4" name="TextShape 2"/>
          <p:cNvSpPr txBox="1"/>
          <p:nvPr/>
        </p:nvSpPr>
        <p:spPr>
          <a:xfrm>
            <a:off x="465120" y="1339920"/>
            <a:ext cx="8229240" cy="4389120"/>
          </a:xfrm>
          <a:prstGeom prst="rect">
            <a:avLst/>
          </a:prstGeom>
        </p:spPr>
        <p:txBody>
          <a:bodyPr/>
          <a:lstStyle/>
          <a:p>
            <a:pPr algn="just">
              <a:buSzPct val="95000"/>
              <a:buFont typeface="Wingdings 2" charset="2"/>
              <a:buChar char=""/>
            </a:pPr>
            <a:endParaRPr lang="en-US" sz="2500" dirty="0" smtClean="0">
              <a:solidFill>
                <a:srgbClr val="000000"/>
              </a:solidFill>
              <a:latin typeface="Times New Roman"/>
            </a:endParaRPr>
          </a:p>
          <a:p>
            <a:pPr algn="just">
              <a:buSzPct val="95000"/>
              <a:buFont typeface="Wingdings 2" charset="2"/>
              <a:buChar char=""/>
            </a:pPr>
            <a:endParaRPr lang="en-US" sz="2500" dirty="0" smtClean="0">
              <a:solidFill>
                <a:srgbClr val="000000"/>
              </a:solidFill>
              <a:latin typeface="Times New Roman"/>
            </a:endParaRPr>
          </a:p>
          <a:p>
            <a:pPr algn="just">
              <a:buSzPct val="95000"/>
              <a:buFont typeface="Wingdings 2" charset="2"/>
              <a:buChar char=""/>
            </a:pPr>
            <a:endParaRPr dirty="0">
              <a:solidFill>
                <a:prstClr val="black"/>
              </a:solidFill>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p:nvPr/>
        </p:nvSpPr>
        <p:spPr>
          <a:xfrm>
            <a:off x="626301" y="2254685"/>
            <a:ext cx="7690981" cy="3139321"/>
          </a:xfrm>
          <a:prstGeom prst="rect">
            <a:avLst/>
          </a:prstGeom>
        </p:spPr>
        <p:txBody>
          <a:bodyPr wrap="square">
            <a:spAutoFit/>
          </a:bodyPr>
          <a:lstStyle/>
          <a:p>
            <a:r>
              <a:rPr lang="en-IN" dirty="0" smtClean="0"/>
              <a:t>Here I conclude my lines of my term paper on the topic ‘Travel and Tourism management  system’ with the extreme with the extreme satisfaction and contentment.</a:t>
            </a:r>
          </a:p>
          <a:p>
            <a:r>
              <a:rPr lang="en-IN" dirty="0" smtClean="0"/>
              <a:t>Added to this my term and paper contain the basic description of Travel  and Tourism management system using Java, Spring Framework, </a:t>
            </a:r>
            <a:r>
              <a:rPr lang="en-IN" dirty="0" err="1" smtClean="0"/>
              <a:t>MySQL</a:t>
            </a:r>
            <a:r>
              <a:rPr lang="en-IN" dirty="0" smtClean="0"/>
              <a:t>. </a:t>
            </a:r>
          </a:p>
          <a:p>
            <a:r>
              <a:rPr lang="en-IN" dirty="0" smtClean="0"/>
              <a:t>Any tourism group can use it for managing their hotels ,destinations, and their total cost of travel.</a:t>
            </a:r>
          </a:p>
          <a:p>
            <a:r>
              <a:rPr lang="en-IN" dirty="0" smtClean="0"/>
              <a:t>Reusability of this application is also possible.</a:t>
            </a:r>
          </a:p>
          <a:p>
            <a:r>
              <a:rPr lang="en-IN" dirty="0" smtClean="0"/>
              <a:t>This application can easily  implemented under various situations.</a:t>
            </a:r>
          </a:p>
          <a:p>
            <a:r>
              <a:rPr lang="en-IN" dirty="0" smtClean="0"/>
              <a:t>Any tourist agency can make use of it for saving customers details in database.</a:t>
            </a:r>
            <a:endParaRPr lang="en-IN" dirty="0" smtClean="0"/>
          </a:p>
        </p:txBody>
      </p:sp>
    </p:spTree>
    <p:extLst>
      <p:ext uri="{BB962C8B-B14F-4D97-AF65-F5344CB8AC3E}">
        <p14:creationId xmlns:p14="http://schemas.microsoft.com/office/powerpoint/2010/main" xmlns="" val="15749165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673200" y="38636"/>
            <a:ext cx="8076960" cy="1927949"/>
          </a:xfrm>
          <a:prstGeom prst="rect">
            <a:avLst/>
          </a:prstGeom>
        </p:spPr>
        <p:txBody>
          <a:bodyPr lIns="0" rIns="0" bIns="0" anchor="b"/>
          <a:lstStyle/>
          <a:p>
            <a:pPr algn="ctr"/>
            <a:r>
              <a:rPr lang="en-US" sz="4000" b="1" dirty="0">
                <a:solidFill>
                  <a:srgbClr val="7030A0"/>
                </a:solidFill>
                <a:latin typeface="Times New Roman"/>
              </a:rPr>
              <a:t>References</a:t>
            </a:r>
            <a:endParaRPr dirty="0">
              <a:solidFill>
                <a:prstClr val="black"/>
              </a:solidFill>
              <a:latin typeface="Arial"/>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1227551" y="3169084"/>
            <a:ext cx="4985359" cy="923330"/>
          </a:xfrm>
          <a:prstGeom prst="rect">
            <a:avLst/>
          </a:prstGeom>
          <a:noFill/>
        </p:spPr>
        <p:txBody>
          <a:bodyPr wrap="square" rtlCol="0">
            <a:spAutoFit/>
          </a:bodyPr>
          <a:lstStyle/>
          <a:p>
            <a:r>
              <a:rPr lang="en-IN" dirty="0" smtClean="0"/>
              <a:t>Apache </a:t>
            </a:r>
            <a:r>
              <a:rPr lang="en-IN" dirty="0" err="1" smtClean="0"/>
              <a:t>NetBeans</a:t>
            </a:r>
            <a:r>
              <a:rPr lang="en-IN" dirty="0" smtClean="0"/>
              <a:t>  IDE 12.3</a:t>
            </a:r>
          </a:p>
          <a:p>
            <a:r>
              <a:rPr lang="en-IN" dirty="0" err="1" smtClean="0"/>
              <a:t>MySQL</a:t>
            </a:r>
            <a:r>
              <a:rPr lang="en-IN" dirty="0" smtClean="0"/>
              <a:t> 8.0 Command Line Client </a:t>
            </a:r>
          </a:p>
          <a:p>
            <a:endParaRPr lang="en-IN" dirty="0"/>
          </a:p>
        </p:txBody>
      </p:sp>
    </p:spTree>
    <p:extLst>
      <p:ext uri="{BB962C8B-B14F-4D97-AF65-F5344CB8AC3E}">
        <p14:creationId xmlns:p14="http://schemas.microsoft.com/office/powerpoint/2010/main" xmlns="" val="293280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685800" y="23759"/>
            <a:ext cx="8076960" cy="1441785"/>
          </a:xfrm>
          <a:prstGeom prst="rect">
            <a:avLst/>
          </a:prstGeom>
        </p:spPr>
        <p:txBody>
          <a:bodyPr lIns="0" rIns="0" bIns="0" anchor="b"/>
          <a:lstStyle/>
          <a:p>
            <a:pPr algn="ctr"/>
            <a:r>
              <a:rPr lang="en-US" sz="4000" b="1" dirty="0">
                <a:solidFill>
                  <a:srgbClr val="7030A0"/>
                </a:solidFill>
                <a:latin typeface="Times New Roman"/>
              </a:rPr>
              <a:t>Acknowledgement</a:t>
            </a:r>
            <a:endParaRPr dirty="0">
              <a:solidFill>
                <a:prstClr val="black"/>
              </a:solidFill>
              <a:latin typeface="Arial"/>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6"/>
          <p:cNvSpPr txBox="1"/>
          <p:nvPr/>
        </p:nvSpPr>
        <p:spPr>
          <a:xfrm>
            <a:off x="926926" y="2254685"/>
            <a:ext cx="8309582" cy="3416320"/>
          </a:xfrm>
          <a:prstGeom prst="rect">
            <a:avLst/>
          </a:prstGeom>
          <a:noFill/>
        </p:spPr>
        <p:txBody>
          <a:bodyPr wrap="none" rtlCol="0">
            <a:spAutoFit/>
          </a:bodyPr>
          <a:lstStyle/>
          <a:p>
            <a:r>
              <a:rPr lang="en-IN" dirty="0" smtClean="0"/>
              <a:t>I have taken efforts in this project. However, it would not have been possible </a:t>
            </a:r>
          </a:p>
          <a:p>
            <a:r>
              <a:rPr lang="en-IN" dirty="0" smtClean="0"/>
              <a:t>without the kind support and help of many individuals and organizations. I </a:t>
            </a:r>
          </a:p>
          <a:p>
            <a:r>
              <a:rPr lang="en-IN" dirty="0" smtClean="0"/>
              <a:t>would like to extend my sincere thanks to all of them.</a:t>
            </a:r>
          </a:p>
          <a:p>
            <a:r>
              <a:rPr lang="en-IN" dirty="0" smtClean="0"/>
              <a:t>I am highly indebted to (Prof. </a:t>
            </a:r>
            <a:r>
              <a:rPr lang="en-IN" dirty="0" err="1" smtClean="0"/>
              <a:t>Subrat</a:t>
            </a:r>
            <a:r>
              <a:rPr lang="en-IN" dirty="0" smtClean="0"/>
              <a:t> </a:t>
            </a:r>
            <a:r>
              <a:rPr lang="en-IN" dirty="0" err="1" smtClean="0"/>
              <a:t>Gautham</a:t>
            </a:r>
            <a:r>
              <a:rPr lang="en-IN" dirty="0" smtClean="0"/>
              <a:t>) for their guidance and constant </a:t>
            </a:r>
          </a:p>
          <a:p>
            <a:r>
              <a:rPr lang="en-IN" dirty="0" smtClean="0"/>
              <a:t>supervision as well as for providing necessary information regarding the project &amp; </a:t>
            </a:r>
          </a:p>
          <a:p>
            <a:r>
              <a:rPr lang="en-IN" dirty="0" smtClean="0"/>
              <a:t>also for their support in completing the project.</a:t>
            </a:r>
          </a:p>
          <a:p>
            <a:r>
              <a:rPr lang="en-IN" dirty="0" smtClean="0"/>
              <a:t>I would like to express my gratitude towards my parents for their kind </a:t>
            </a:r>
          </a:p>
          <a:p>
            <a:r>
              <a:rPr lang="en-IN" dirty="0" smtClean="0"/>
              <a:t>co-operational encouragement  which help me in completion of this project.</a:t>
            </a:r>
          </a:p>
          <a:p>
            <a:r>
              <a:rPr lang="en-IN" dirty="0" smtClean="0"/>
              <a:t>I would like to express my special gratitude and thanks to industry persons for </a:t>
            </a:r>
          </a:p>
          <a:p>
            <a:r>
              <a:rPr lang="en-IN" dirty="0" smtClean="0"/>
              <a:t>giving me such attention and time.</a:t>
            </a:r>
          </a:p>
          <a:p>
            <a:r>
              <a:rPr lang="en-IN" dirty="0" smtClean="0"/>
              <a:t>My thanks and appreciations also go to my colleague in developing the project </a:t>
            </a:r>
          </a:p>
          <a:p>
            <a:r>
              <a:rPr lang="en-IN" dirty="0" smtClean="0"/>
              <a:t>and people who have willingly helped me out with their ability.</a:t>
            </a:r>
            <a:endParaRPr lang="en-IN" dirty="0"/>
          </a:p>
        </p:txBody>
      </p:sp>
    </p:spTree>
    <p:extLst>
      <p:ext uri="{BB962C8B-B14F-4D97-AF65-F5344CB8AC3E}">
        <p14:creationId xmlns:p14="http://schemas.microsoft.com/office/powerpoint/2010/main" xmlns="" val="36778079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 name="Content Placeholder 3"/>
          <p:cNvPicPr/>
          <p:nvPr/>
        </p:nvPicPr>
        <p:blipFill>
          <a:blip r:embed="rId2"/>
          <a:stretch>
            <a:fillRect/>
          </a:stretch>
        </p:blipFill>
        <p:spPr>
          <a:xfrm>
            <a:off x="0" y="1143000"/>
            <a:ext cx="9143640" cy="5714640"/>
          </a:xfrm>
          <a:prstGeom prst="rect">
            <a:avLst/>
          </a:prstGeom>
          <a:ln w="9360">
            <a:noFill/>
          </a:ln>
        </p:spPr>
      </p:pic>
      <p:sp>
        <p:nvSpPr>
          <p:cNvPr id="201" name="TextShape 1"/>
          <p:cNvSpPr txBox="1"/>
          <p:nvPr/>
        </p:nvSpPr>
        <p:spPr>
          <a:xfrm>
            <a:off x="2666880" y="6356520"/>
            <a:ext cx="3352320" cy="364680"/>
          </a:xfrm>
          <a:prstGeom prst="rect">
            <a:avLst/>
          </a:prstGeom>
        </p:spPr>
        <p:txBody>
          <a:bodyPr lIns="0" tIns="0" rIns="0" bIns="0" anchor="b"/>
          <a:lstStyle/>
          <a:p>
            <a:pPr algn="ctr"/>
            <a:r>
              <a:rPr lang="en-US" sz="1200" dirty="0">
                <a:solidFill>
                  <a:srgbClr val="045C75"/>
                </a:solidFill>
                <a:latin typeface="Constantia" panose="02030602050306030303" pitchFamily="18" charset="0"/>
              </a:rPr>
              <a:t>Dept. of CSE, University of Engineering &amp; Management Jaipur</a:t>
            </a:r>
          </a:p>
        </p:txBody>
      </p:sp>
      <p:pic>
        <p:nvPicPr>
          <p:cNvPr id="4" name="Picture 6" descr="D:\logo.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457200" y="103030"/>
            <a:ext cx="8076960" cy="848948"/>
          </a:xfrm>
          <a:prstGeom prst="rect">
            <a:avLst/>
          </a:prstGeom>
        </p:spPr>
        <p:txBody>
          <a:bodyPr lIns="0" rIns="0" bIns="0" anchor="b"/>
          <a:lstStyle/>
          <a:p>
            <a:pPr algn="ctr"/>
            <a:r>
              <a:rPr lang="en-US" sz="4000" b="1" dirty="0">
                <a:solidFill>
                  <a:srgbClr val="7030A0"/>
                </a:solidFill>
                <a:latin typeface="Times New Roman"/>
              </a:rPr>
              <a:t>Outlines</a:t>
            </a:r>
            <a:endParaRPr dirty="0">
              <a:solidFill>
                <a:prstClr val="black"/>
              </a:solidFill>
              <a:latin typeface="Arial"/>
            </a:endParaRPr>
          </a:p>
        </p:txBody>
      </p:sp>
      <p:sp>
        <p:nvSpPr>
          <p:cNvPr id="4" name="TextShape 2"/>
          <p:cNvSpPr txBox="1"/>
          <p:nvPr/>
        </p:nvSpPr>
        <p:spPr>
          <a:xfrm>
            <a:off x="457200" y="1035930"/>
            <a:ext cx="8229240" cy="5105160"/>
          </a:xfrm>
          <a:prstGeom prst="rect">
            <a:avLst/>
          </a:prstGeom>
        </p:spPr>
        <p:txBody>
          <a:bodyPr/>
          <a:lstStyle/>
          <a:p>
            <a:pPr>
              <a:buSzPct val="95000"/>
              <a:buFont typeface="Wingdings 2" charset="2"/>
              <a:buChar char=""/>
            </a:pPr>
            <a:r>
              <a:rPr lang="en-US" sz="2400" b="1" dirty="0" smtClean="0">
                <a:solidFill>
                  <a:srgbClr val="000000"/>
                </a:solidFill>
                <a:latin typeface="Times New Roman"/>
              </a:rPr>
              <a:t>Introduction</a:t>
            </a:r>
            <a:endParaRPr dirty="0">
              <a:solidFill>
                <a:prstClr val="black"/>
              </a:solidFill>
              <a:latin typeface="Arial"/>
            </a:endParaRPr>
          </a:p>
          <a:p>
            <a:pPr>
              <a:buSzPct val="95000"/>
              <a:buFont typeface="Wingdings 2" charset="2"/>
              <a:buChar char=""/>
            </a:pPr>
            <a:r>
              <a:rPr lang="en-US" sz="2400" b="1" dirty="0" smtClean="0">
                <a:solidFill>
                  <a:srgbClr val="000000"/>
                </a:solidFill>
                <a:latin typeface="Times New Roman"/>
              </a:rPr>
              <a:t>Literature Review</a:t>
            </a:r>
          </a:p>
          <a:p>
            <a:pPr>
              <a:buSzPct val="95000"/>
              <a:buFont typeface="Wingdings 2" charset="2"/>
              <a:buChar char=""/>
            </a:pPr>
            <a:r>
              <a:rPr lang="en-US" sz="2400" b="1" dirty="0" smtClean="0">
                <a:solidFill>
                  <a:srgbClr val="000000"/>
                </a:solidFill>
                <a:latin typeface="Times New Roman"/>
              </a:rPr>
              <a:t>Objectives</a:t>
            </a:r>
            <a:endParaRPr dirty="0">
              <a:solidFill>
                <a:prstClr val="black"/>
              </a:solidFill>
              <a:latin typeface="Arial"/>
            </a:endParaRPr>
          </a:p>
          <a:p>
            <a:pPr>
              <a:buSzPct val="95000"/>
              <a:buFont typeface="Wingdings 2" charset="2"/>
              <a:buChar char=""/>
            </a:pPr>
            <a:r>
              <a:rPr lang="en-US" sz="2400" b="1" dirty="0">
                <a:solidFill>
                  <a:srgbClr val="000000"/>
                </a:solidFill>
                <a:latin typeface="Times New Roman"/>
              </a:rPr>
              <a:t>Proposed </a:t>
            </a:r>
            <a:r>
              <a:rPr lang="en-US" sz="2400" b="1" dirty="0" smtClean="0">
                <a:solidFill>
                  <a:srgbClr val="000000"/>
                </a:solidFill>
                <a:latin typeface="Times New Roman"/>
              </a:rPr>
              <a:t>Model</a:t>
            </a:r>
          </a:p>
          <a:p>
            <a:pPr>
              <a:buSzPct val="95000"/>
              <a:buFont typeface="Wingdings 2" charset="2"/>
              <a:buChar char=""/>
            </a:pPr>
            <a:r>
              <a:rPr lang="en-US" sz="2400" b="1" dirty="0" smtClean="0">
                <a:solidFill>
                  <a:srgbClr val="000000"/>
                </a:solidFill>
                <a:latin typeface="Times New Roman"/>
              </a:rPr>
              <a:t>Experimental Setup</a:t>
            </a:r>
            <a:endParaRPr dirty="0">
              <a:solidFill>
                <a:prstClr val="black"/>
              </a:solidFill>
              <a:latin typeface="Arial"/>
            </a:endParaRPr>
          </a:p>
          <a:p>
            <a:pPr>
              <a:buSzPct val="95000"/>
              <a:buFont typeface="Wingdings 2" charset="2"/>
              <a:buChar char=""/>
            </a:pPr>
            <a:r>
              <a:rPr lang="en-US" sz="2400" b="1" dirty="0">
                <a:solidFill>
                  <a:srgbClr val="000000"/>
                </a:solidFill>
                <a:latin typeface="Times New Roman"/>
              </a:rPr>
              <a:t>Result Analysis</a:t>
            </a:r>
            <a:endParaRPr dirty="0">
              <a:solidFill>
                <a:prstClr val="black"/>
              </a:solidFill>
              <a:latin typeface="Arial"/>
            </a:endParaRPr>
          </a:p>
          <a:p>
            <a:pPr>
              <a:buSzPct val="95000"/>
              <a:buFont typeface="Wingdings 2" charset="2"/>
              <a:buChar char=""/>
            </a:pPr>
            <a:r>
              <a:rPr lang="en-US" sz="2400" b="1" dirty="0" smtClean="0">
                <a:solidFill>
                  <a:srgbClr val="000000"/>
                </a:solidFill>
                <a:latin typeface="Times New Roman"/>
              </a:rPr>
              <a:t>Conclusion &amp; Future Scope</a:t>
            </a:r>
            <a:endParaRPr dirty="0">
              <a:solidFill>
                <a:prstClr val="black"/>
              </a:solidFill>
              <a:latin typeface="Arial"/>
            </a:endParaRPr>
          </a:p>
          <a:p>
            <a:pPr>
              <a:buSzPct val="95000"/>
              <a:buFont typeface="Wingdings 2" charset="2"/>
              <a:buChar char=""/>
            </a:pPr>
            <a:r>
              <a:rPr lang="en-US" sz="2400" b="1" dirty="0" smtClean="0">
                <a:solidFill>
                  <a:srgbClr val="000000"/>
                </a:solidFill>
                <a:latin typeface="Times New Roman"/>
              </a:rPr>
              <a:t>Reference</a:t>
            </a:r>
          </a:p>
          <a:p>
            <a:pPr>
              <a:buSzPct val="95000"/>
              <a:buFont typeface="Wingdings 2" charset="2"/>
              <a:buChar char=""/>
            </a:pPr>
            <a:r>
              <a:rPr lang="en-US" sz="2400" b="1" dirty="0" smtClean="0">
                <a:solidFill>
                  <a:srgbClr val="000000"/>
                </a:solidFill>
                <a:latin typeface="Times New Roman"/>
              </a:rPr>
              <a:t>Acknowledgement</a:t>
            </a:r>
            <a:endParaRPr dirty="0">
              <a:solidFill>
                <a:prstClr val="black"/>
              </a:solidFill>
              <a:latin typeface="Arial"/>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4747014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smtClean="0">
                <a:solidFill>
                  <a:srgbClr val="045C75"/>
                </a:solidFill>
                <a:latin typeface="Constantia" panose="02030602050306030303" pitchFamily="18" charset="0"/>
              </a:rPr>
              <a:t>Jaipur National University, Jaipur</a:t>
            </a:r>
          </a:p>
        </p:txBody>
      </p:sp>
      <p:sp>
        <p:nvSpPr>
          <p:cNvPr id="5" name="TextShape 1"/>
          <p:cNvSpPr txBox="1"/>
          <p:nvPr/>
        </p:nvSpPr>
        <p:spPr>
          <a:xfrm>
            <a:off x="609480" y="347732"/>
            <a:ext cx="8076960" cy="1293177"/>
          </a:xfrm>
          <a:prstGeom prst="rect">
            <a:avLst/>
          </a:prstGeom>
        </p:spPr>
        <p:txBody>
          <a:bodyPr lIns="0" rIns="0" bIns="0" anchor="b"/>
          <a:lstStyle/>
          <a:p>
            <a:pPr algn="ctr">
              <a:lnSpc>
                <a:spcPct val="100000"/>
              </a:lnSpc>
            </a:pPr>
            <a:r>
              <a:rPr lang="en-US" sz="4000" b="1" dirty="0" smtClean="0">
                <a:solidFill>
                  <a:srgbClr val="7030A0"/>
                </a:solidFill>
                <a:latin typeface="Times New Roman"/>
              </a:rPr>
              <a:t>Introduction</a:t>
            </a:r>
            <a:endParaRPr dirty="0"/>
          </a:p>
        </p:txBody>
      </p:sp>
      <p:sp>
        <p:nvSpPr>
          <p:cNvPr id="7" name="TextShape 2"/>
          <p:cNvSpPr txBox="1"/>
          <p:nvPr/>
        </p:nvSpPr>
        <p:spPr>
          <a:xfrm>
            <a:off x="457200" y="1077653"/>
            <a:ext cx="8229240" cy="2103429"/>
          </a:xfrm>
          <a:prstGeom prst="rect">
            <a:avLst/>
          </a:prstGeom>
        </p:spPr>
        <p:txBody>
          <a:bodyPr/>
          <a:lstStyle/>
          <a:p>
            <a:pPr marL="342900" indent="-342900" algn="just">
              <a:buSzPct val="95000"/>
              <a:buFont typeface="Arial" panose="020B0604020202020204" pitchFamily="34" charset="0"/>
              <a:buChar char="•"/>
            </a:pPr>
            <a:endParaRPr lang="en-US" sz="2200" dirty="0" smtClean="0">
              <a:latin typeface="Times New Roman" panose="02020603050405020304" pitchFamily="18" charset="0"/>
              <a:cs typeface="Times New Roman" panose="02020603050405020304" pitchFamily="18" charset="0"/>
            </a:endParaRPr>
          </a:p>
        </p:txBody>
      </p:sp>
      <p:sp>
        <p:nvSpPr>
          <p:cNvPr id="6" name="TextShape 2"/>
          <p:cNvSpPr txBox="1"/>
          <p:nvPr/>
        </p:nvSpPr>
        <p:spPr>
          <a:xfrm>
            <a:off x="1275007" y="3181082"/>
            <a:ext cx="7147775" cy="4949660"/>
          </a:xfrm>
          <a:prstGeom prst="rect">
            <a:avLst/>
          </a:prstGeom>
        </p:spPr>
        <p:txBody>
          <a:bodyPr/>
          <a:lstStyle/>
          <a:p>
            <a:pPr algn="just"/>
            <a:endParaRPr lang="en-US" sz="2100" i="1" dirty="0">
              <a:latin typeface="Times New Roman" panose="02020603050405020304" pitchFamily="18" charset="0"/>
              <a:cs typeface="Times New Roman" panose="02020603050405020304" pitchFamily="18" charset="0"/>
            </a:endParaRPr>
          </a:p>
        </p:txBody>
      </p:sp>
      <p:pic>
        <p:nvPicPr>
          <p:cNvPr id="8" name="Picture 6" descr="D:\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extBox 2"/>
          <p:cNvSpPr txBox="1"/>
          <p:nvPr/>
        </p:nvSpPr>
        <p:spPr>
          <a:xfrm>
            <a:off x="855677" y="2642531"/>
            <a:ext cx="6745501" cy="2308324"/>
          </a:xfrm>
          <a:prstGeom prst="rect">
            <a:avLst/>
          </a:prstGeom>
          <a:solidFill>
            <a:schemeClr val="bg1">
              <a:lumMod val="95000"/>
            </a:schemeClr>
          </a:solidFill>
        </p:spPr>
        <p:txBody>
          <a:bodyPr wrap="none" rtlCol="0">
            <a:spAutoFit/>
          </a:bodyPr>
          <a:lstStyle/>
          <a:p>
            <a:r>
              <a:rPr lang="en-US" dirty="0" smtClean="0"/>
              <a:t>- This </a:t>
            </a:r>
            <a:r>
              <a:rPr lang="en-US" dirty="0"/>
              <a:t>is </a:t>
            </a:r>
            <a:r>
              <a:rPr lang="en-US" dirty="0" smtClean="0"/>
              <a:t>“</a:t>
            </a:r>
            <a:r>
              <a:rPr lang="en-US" b="1" dirty="0" smtClean="0">
                <a:solidFill>
                  <a:srgbClr val="00B0F0"/>
                </a:solidFill>
              </a:rPr>
              <a:t>TRAVEL</a:t>
            </a:r>
            <a:r>
              <a:rPr lang="en-US" dirty="0" smtClean="0">
                <a:solidFill>
                  <a:srgbClr val="00B0F0"/>
                </a:solidFill>
              </a:rPr>
              <a:t> </a:t>
            </a:r>
            <a:r>
              <a:rPr lang="en-US" dirty="0" smtClean="0"/>
              <a:t> </a:t>
            </a:r>
            <a:r>
              <a:rPr lang="en-US" b="1" i="1" dirty="0" smtClean="0">
                <a:solidFill>
                  <a:schemeClr val="accent3"/>
                </a:solidFill>
              </a:rPr>
              <a:t>MANAGEMENT </a:t>
            </a:r>
            <a:r>
              <a:rPr lang="en-US" b="1" i="1" dirty="0">
                <a:solidFill>
                  <a:schemeClr val="accent3"/>
                </a:solidFill>
              </a:rPr>
              <a:t>SYSTEM </a:t>
            </a:r>
            <a:r>
              <a:rPr lang="en-US" b="1" i="1" dirty="0"/>
              <a:t>“ </a:t>
            </a:r>
            <a:r>
              <a:rPr lang="en-US" dirty="0"/>
              <a:t>.</a:t>
            </a:r>
          </a:p>
          <a:p>
            <a:pPr>
              <a:buFontTx/>
              <a:buChar char="-"/>
            </a:pPr>
            <a:r>
              <a:rPr lang="en-US" dirty="0" smtClean="0"/>
              <a:t>It </a:t>
            </a:r>
            <a:r>
              <a:rPr lang="en-US" dirty="0"/>
              <a:t>is basically developed </a:t>
            </a:r>
            <a:r>
              <a:rPr lang="en-US" dirty="0" smtClean="0"/>
              <a:t>to </a:t>
            </a:r>
            <a:r>
              <a:rPr lang="en-IN" b="1" dirty="0" smtClean="0"/>
              <a:t>helps travel managers book tickets,</a:t>
            </a:r>
          </a:p>
          <a:p>
            <a:r>
              <a:rPr lang="en-IN" b="1" dirty="0" smtClean="0"/>
              <a:t>View hotels, and book hotels.</a:t>
            </a:r>
          </a:p>
          <a:p>
            <a:r>
              <a:rPr lang="en-US" dirty="0" smtClean="0"/>
              <a:t>- It </a:t>
            </a:r>
            <a:r>
              <a:rPr lang="en-US" dirty="0"/>
              <a:t>is purely developed </a:t>
            </a:r>
            <a:r>
              <a:rPr lang="en-US" dirty="0" smtClean="0"/>
              <a:t>in Java framework Spring and </a:t>
            </a:r>
            <a:r>
              <a:rPr lang="en-US" dirty="0" err="1" smtClean="0"/>
              <a:t>MySQL</a:t>
            </a:r>
            <a:r>
              <a:rPr lang="en-US" dirty="0" smtClean="0"/>
              <a:t>.</a:t>
            </a:r>
            <a:endParaRPr lang="en-US" dirty="0"/>
          </a:p>
          <a:p>
            <a:endParaRPr lang="en-US" dirty="0"/>
          </a:p>
          <a:p>
            <a:endParaRPr lang="en-US" dirty="0"/>
          </a:p>
          <a:p>
            <a:endParaRPr lang="en-US" b="1" i="1" dirty="0"/>
          </a:p>
          <a:p>
            <a:endParaRPr lang="en-US" dirty="0"/>
          </a:p>
        </p:txBody>
      </p:sp>
    </p:spTree>
    <p:extLst>
      <p:ext uri="{BB962C8B-B14F-4D97-AF65-F5344CB8AC3E}">
        <p14:creationId xmlns:p14="http://schemas.microsoft.com/office/powerpoint/2010/main" xmlns="" val="31505990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761940" y="77270"/>
            <a:ext cx="7619760" cy="1676373"/>
          </a:xfrm>
          <a:prstGeom prst="rect">
            <a:avLst/>
          </a:prstGeom>
        </p:spPr>
        <p:txBody>
          <a:bodyPr lIns="0" rIns="0" bIns="0" anchor="b"/>
          <a:lstStyle/>
          <a:p>
            <a:pPr algn="ctr">
              <a:lnSpc>
                <a:spcPct val="100000"/>
              </a:lnSpc>
            </a:pPr>
            <a:r>
              <a:rPr lang="en-US" sz="4000" dirty="0" smtClean="0">
                <a:solidFill>
                  <a:srgbClr val="7030A0"/>
                </a:solidFill>
                <a:latin typeface="Times New Roman" panose="02020603050405020304" pitchFamily="18" charset="0"/>
                <a:cs typeface="Times New Roman" panose="02020603050405020304" pitchFamily="18" charset="0"/>
              </a:rPr>
              <a:t>Literature Review</a:t>
            </a:r>
            <a:endParaRPr sz="4000" dirty="0">
              <a:solidFill>
                <a:srgbClr val="7030A0"/>
              </a:solidFill>
              <a:latin typeface="Times New Roman" panose="02020603050405020304" pitchFamily="18" charset="0"/>
              <a:cs typeface="Times New Roman" panose="02020603050405020304" pitchFamily="18" charset="0"/>
            </a:endParaRPr>
          </a:p>
        </p:txBody>
      </p:sp>
      <p:pic>
        <p:nvPicPr>
          <p:cNvPr id="6" name="Picture 6" descr="D:\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Box 1"/>
          <p:cNvSpPr txBox="1"/>
          <p:nvPr/>
        </p:nvSpPr>
        <p:spPr>
          <a:xfrm>
            <a:off x="629175" y="2580362"/>
            <a:ext cx="8078598" cy="2862322"/>
          </a:xfrm>
          <a:prstGeom prst="rect">
            <a:avLst/>
          </a:prstGeom>
          <a:noFill/>
        </p:spPr>
        <p:txBody>
          <a:bodyPr wrap="square" rtlCol="0">
            <a:spAutoFit/>
          </a:bodyPr>
          <a:lstStyle/>
          <a:p>
            <a:endParaRPr lang="en-US" i="1" dirty="0" smtClean="0"/>
          </a:p>
          <a:p>
            <a:r>
              <a:rPr lang="en-US" i="1" dirty="0" smtClean="0"/>
              <a:t>The “Travel and Tourism management system” project purpose is to putting effort </a:t>
            </a:r>
          </a:p>
          <a:p>
            <a:r>
              <a:rPr lang="en-US" i="1" dirty="0" smtClean="0"/>
              <a:t>To provide the right choice to the people when they plan a holiday and beware them from the false advertising. The other purpose of the project is also established fact that internet users are increasing today. So, the project is to facilitate the offline customer online because customer cannot spend their precious time in markets trying to find best deal.</a:t>
            </a:r>
          </a:p>
          <a:p>
            <a:r>
              <a:rPr lang="en-US" i="1" dirty="0" smtClean="0"/>
              <a:t>Travel and Tourism Management looks to provide reservation facility to customers and it can be easy for them to search for hotels and book them and other travel staff. </a:t>
            </a:r>
          </a:p>
        </p:txBody>
      </p:sp>
    </p:spTree>
    <p:extLst>
      <p:ext uri="{BB962C8B-B14F-4D97-AF65-F5344CB8AC3E}">
        <p14:creationId xmlns:p14="http://schemas.microsoft.com/office/powerpoint/2010/main" xmlns="" val="34157776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7" name="TextShape 1"/>
          <p:cNvSpPr txBox="1"/>
          <p:nvPr/>
        </p:nvSpPr>
        <p:spPr>
          <a:xfrm>
            <a:off x="457380" y="253693"/>
            <a:ext cx="8229240" cy="739273"/>
          </a:xfrm>
          <a:prstGeom prst="rect">
            <a:avLst/>
          </a:prstGeom>
        </p:spPr>
        <p:txBody>
          <a:bodyPr lIns="0" rIns="0" bIns="0" anchor="b"/>
          <a:lstStyle/>
          <a:p>
            <a:pPr algn="ctr">
              <a:lnSpc>
                <a:spcPct val="100000"/>
              </a:lnSpc>
            </a:pPr>
            <a:r>
              <a:rPr lang="en-US" sz="4000" b="1" dirty="0">
                <a:solidFill>
                  <a:srgbClr val="7030A0"/>
                </a:solidFill>
                <a:latin typeface="Times New Roman"/>
              </a:rPr>
              <a:t>Objectives</a:t>
            </a:r>
            <a:endParaRPr dirty="0"/>
          </a:p>
        </p:txBody>
      </p:sp>
      <p:sp>
        <p:nvSpPr>
          <p:cNvPr id="9" name="TextShape 2"/>
          <p:cNvSpPr txBox="1"/>
          <p:nvPr/>
        </p:nvSpPr>
        <p:spPr>
          <a:xfrm>
            <a:off x="533520" y="1295280"/>
            <a:ext cx="8076960" cy="4389120"/>
          </a:xfrm>
          <a:prstGeom prst="rect">
            <a:avLst/>
          </a:prstGeom>
        </p:spPr>
        <p:txBody>
          <a:bodyPr/>
          <a:lstStyle/>
          <a:p>
            <a:pPr algn="just">
              <a:lnSpc>
                <a:spcPct val="100000"/>
              </a:lnSpc>
              <a:buSzPct val="95000"/>
              <a:buFont typeface="Wingdings 2" charset="2"/>
              <a:buChar char=""/>
            </a:pPr>
            <a:endParaRPr dirty="0"/>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Box 1"/>
          <p:cNvSpPr txBox="1"/>
          <p:nvPr/>
        </p:nvSpPr>
        <p:spPr>
          <a:xfrm>
            <a:off x="1098958" y="1929468"/>
            <a:ext cx="8045042" cy="3785652"/>
          </a:xfrm>
          <a:prstGeom prst="rect">
            <a:avLst/>
          </a:prstGeom>
          <a:noFill/>
        </p:spPr>
        <p:txBody>
          <a:bodyPr wrap="square" rtlCol="0">
            <a:spAutoFit/>
          </a:bodyPr>
          <a:lstStyle/>
          <a:p>
            <a:r>
              <a:rPr lang="en-US" sz="2400" i="1" dirty="0"/>
              <a:t>The main objective of the </a:t>
            </a:r>
            <a:r>
              <a:rPr lang="en-US" sz="2400" i="1" dirty="0" smtClean="0"/>
              <a:t>Travel Management </a:t>
            </a:r>
            <a:r>
              <a:rPr lang="en-US" sz="2400" i="1" dirty="0"/>
              <a:t>System is to </a:t>
            </a:r>
            <a:r>
              <a:rPr lang="en-US" sz="2400" i="1" dirty="0" smtClean="0"/>
              <a:t>manage the </a:t>
            </a:r>
            <a:r>
              <a:rPr lang="en-US" sz="2400" i="1" dirty="0" smtClean="0"/>
              <a:t>travelling  </a:t>
            </a:r>
            <a:r>
              <a:rPr lang="en-US" sz="2400" i="1" dirty="0" smtClean="0"/>
              <a:t>Services. This project developed tours and travel management system to provide a platform where tourist can find their hotels, tour places and also they can view their hotels and places and book that.</a:t>
            </a:r>
          </a:p>
          <a:p>
            <a:r>
              <a:rPr lang="en-US" sz="2400" i="1" dirty="0" smtClean="0"/>
              <a:t> </a:t>
            </a:r>
            <a:r>
              <a:rPr lang="en-US" sz="2400" i="1" dirty="0"/>
              <a:t>The purpose of the project is to build an application program to reduce the manual work </a:t>
            </a:r>
            <a:r>
              <a:rPr lang="en-US" sz="2400" i="1" dirty="0" smtClean="0"/>
              <a:t>for searching hotels, and searching tour places. Usually tourist don’t know about tour places, and hotels of that area so it’ll helps to provide these things in a one platform.</a:t>
            </a:r>
            <a:endParaRPr lang="en-US" sz="2400" i="1" dirty="0"/>
          </a:p>
        </p:txBody>
      </p:sp>
    </p:spTree>
    <p:extLst>
      <p:ext uri="{BB962C8B-B14F-4D97-AF65-F5344CB8AC3E}">
        <p14:creationId xmlns:p14="http://schemas.microsoft.com/office/powerpoint/2010/main" xmlns="" val="28843091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5" name="TextShape 1"/>
          <p:cNvSpPr txBox="1"/>
          <p:nvPr/>
        </p:nvSpPr>
        <p:spPr>
          <a:xfrm>
            <a:off x="495900" y="127080"/>
            <a:ext cx="8229240" cy="914040"/>
          </a:xfrm>
          <a:prstGeom prst="rect">
            <a:avLst/>
          </a:prstGeom>
        </p:spPr>
        <p:txBody>
          <a:bodyPr lIns="0" rIns="0" bIns="0" anchor="b"/>
          <a:lstStyle/>
          <a:p>
            <a:pPr algn="ctr">
              <a:lnSpc>
                <a:spcPct val="100000"/>
              </a:lnSpc>
            </a:pPr>
            <a:r>
              <a:rPr lang="en-US" sz="4000" b="1" dirty="0">
                <a:solidFill>
                  <a:srgbClr val="7030A0"/>
                </a:solidFill>
                <a:latin typeface="Times New Roman"/>
              </a:rPr>
              <a:t>Proposed </a:t>
            </a:r>
            <a:r>
              <a:rPr lang="en-US" sz="4000" b="1" dirty="0" smtClean="0">
                <a:solidFill>
                  <a:srgbClr val="7030A0"/>
                </a:solidFill>
                <a:latin typeface="Times New Roman"/>
              </a:rPr>
              <a:t>Model</a:t>
            </a:r>
            <a:endParaRPr dirty="0"/>
          </a:p>
        </p:txBody>
      </p:sp>
      <p:pic>
        <p:nvPicPr>
          <p:cNvPr id="21" name="Picture 6" descr="D:\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Rectangle 1"/>
          <p:cNvSpPr/>
          <p:nvPr/>
        </p:nvSpPr>
        <p:spPr>
          <a:xfrm>
            <a:off x="1336716" y="2021747"/>
            <a:ext cx="6161714" cy="5632311"/>
          </a:xfrm>
          <a:prstGeom prst="rect">
            <a:avLst/>
          </a:prstGeom>
        </p:spPr>
        <p:txBody>
          <a:bodyPr wrap="square">
            <a:spAutoFit/>
          </a:bodyPr>
          <a:lstStyle/>
          <a:p>
            <a:r>
              <a:rPr lang="en-US" dirty="0"/>
              <a:t>The software </a:t>
            </a:r>
            <a:r>
              <a:rPr lang="en-US" dirty="0" smtClean="0"/>
              <a:t>“</a:t>
            </a:r>
            <a:r>
              <a:rPr lang="en-US" b="1" i="1" dirty="0" smtClean="0">
                <a:solidFill>
                  <a:schemeClr val="accent3"/>
                </a:solidFill>
              </a:rPr>
              <a:t>TRAVEL MANAGEMENT SYSTEM</a:t>
            </a:r>
            <a:r>
              <a:rPr lang="en-US" dirty="0"/>
              <a:t>” is mainly focused on basic operations of a </a:t>
            </a:r>
            <a:r>
              <a:rPr lang="en-US" dirty="0" smtClean="0"/>
              <a:t>travel management system like </a:t>
            </a:r>
            <a:endParaRPr lang="en-US" dirty="0"/>
          </a:p>
          <a:p>
            <a:pPr marL="514350" indent="-514350">
              <a:buAutoNum type="arabicPeriod"/>
            </a:pPr>
            <a:r>
              <a:rPr lang="en-US" dirty="0" smtClean="0"/>
              <a:t>Check package with </a:t>
            </a:r>
            <a:r>
              <a:rPr lang="en-US" dirty="0"/>
              <a:t>their all </a:t>
            </a:r>
            <a:r>
              <a:rPr lang="en-US" dirty="0" smtClean="0"/>
              <a:t>details( i.e. silver package , Gold package, Bronze package, half city tour, stay in five star ,full day , arrival drinks, horse riding, return airfare etc</a:t>
            </a:r>
            <a:r>
              <a:rPr lang="en-US" dirty="0"/>
              <a:t>.)</a:t>
            </a:r>
          </a:p>
          <a:p>
            <a:pPr marL="514350" indent="-514350">
              <a:buAutoNum type="arabicPeriod" startAt="2"/>
            </a:pPr>
            <a:r>
              <a:rPr lang="en-US" dirty="0" smtClean="0"/>
              <a:t>Add, View, update personal details.</a:t>
            </a:r>
          </a:p>
          <a:p>
            <a:pPr marL="514350" indent="-514350">
              <a:buAutoNum type="arabicPeriod" startAt="2"/>
            </a:pPr>
            <a:r>
              <a:rPr lang="en-US" dirty="0" smtClean="0"/>
              <a:t>Check package, View details about package and book package.</a:t>
            </a:r>
          </a:p>
          <a:p>
            <a:pPr marL="514350" indent="-514350">
              <a:buAutoNum type="arabicPeriod" startAt="2"/>
            </a:pPr>
            <a:r>
              <a:rPr lang="en-US" dirty="0" smtClean="0"/>
              <a:t>View Hotels, book hotel, and view booked hotels.</a:t>
            </a:r>
          </a:p>
          <a:p>
            <a:pPr marL="514350" indent="-514350">
              <a:buAutoNum type="arabicPeriod" startAt="2"/>
            </a:pPr>
            <a:r>
              <a:rPr lang="en-US" dirty="0" smtClean="0"/>
              <a:t>Project  show the slide of destinations.</a:t>
            </a:r>
          </a:p>
          <a:p>
            <a:pPr marL="514350" indent="-514350">
              <a:buAutoNum type="arabicPeriod" startAt="2"/>
            </a:pPr>
            <a:r>
              <a:rPr lang="en-US" dirty="0" smtClean="0"/>
              <a:t>Project have payment option, Calculator option, Notepad for making notes.</a:t>
            </a:r>
          </a:p>
          <a:p>
            <a:pPr marL="514350" indent="-514350"/>
            <a:endParaRPr lang="en-US" dirty="0"/>
          </a:p>
          <a:p>
            <a:pPr marL="514350" indent="-514350">
              <a:buAutoNum type="arabicPeriod" startAt="4"/>
            </a:pPr>
            <a:endParaRPr lang="en-US" dirty="0"/>
          </a:p>
          <a:p>
            <a:pPr marL="514350" indent="-514350">
              <a:buAutoNum type="arabicPeriod" startAt="3"/>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p:txBody>
      </p:sp>
    </p:spTree>
    <p:extLst>
      <p:ext uri="{BB962C8B-B14F-4D97-AF65-F5344CB8AC3E}">
        <p14:creationId xmlns:p14="http://schemas.microsoft.com/office/powerpoint/2010/main" xmlns="" val="2733224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520412" y="1290181"/>
            <a:ext cx="8229240" cy="923674"/>
          </a:xfrm>
          <a:prstGeom prst="rect">
            <a:avLst/>
          </a:prstGeom>
        </p:spPr>
        <p:txBody>
          <a:bodyPr lIns="0" rIns="0" bIns="0" anchor="b"/>
          <a:lstStyle/>
          <a:p>
            <a:pPr algn="ctr">
              <a:lnSpc>
                <a:spcPct val="100000"/>
              </a:lnSpc>
            </a:pPr>
            <a:r>
              <a:rPr lang="en-US" sz="4000" dirty="0" smtClean="0">
                <a:solidFill>
                  <a:srgbClr val="7030A0"/>
                </a:solidFill>
                <a:latin typeface="Times New Roman" panose="02020603050405020304" pitchFamily="18" charset="0"/>
                <a:cs typeface="Times New Roman" panose="02020603050405020304" pitchFamily="18" charset="0"/>
              </a:rPr>
              <a:t>Experimental Set-up</a:t>
            </a:r>
            <a:endParaRPr sz="3000" dirty="0"/>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Box 1"/>
          <p:cNvSpPr txBox="1"/>
          <p:nvPr/>
        </p:nvSpPr>
        <p:spPr>
          <a:xfrm>
            <a:off x="1249960" y="3020793"/>
            <a:ext cx="4530055" cy="646331"/>
          </a:xfrm>
          <a:prstGeom prst="rect">
            <a:avLst/>
          </a:prstGeom>
          <a:noFill/>
        </p:spPr>
        <p:txBody>
          <a:bodyPr wrap="square" rtlCol="0">
            <a:spAutoFit/>
          </a:bodyPr>
          <a:lstStyle/>
          <a:p>
            <a:r>
              <a:rPr lang="en-US" dirty="0" smtClean="0"/>
              <a:t>- We used windows 10 , </a:t>
            </a:r>
            <a:r>
              <a:rPr lang="en-IN" dirty="0" smtClean="0"/>
              <a:t>Apache </a:t>
            </a:r>
            <a:r>
              <a:rPr lang="en-IN" dirty="0" err="1" smtClean="0"/>
              <a:t>NetBeans</a:t>
            </a:r>
            <a:r>
              <a:rPr lang="en-IN" dirty="0" smtClean="0"/>
              <a:t> IDE  12.3., </a:t>
            </a:r>
            <a:r>
              <a:rPr lang="en-IN" dirty="0" err="1" smtClean="0"/>
              <a:t>MySQL</a:t>
            </a:r>
            <a:r>
              <a:rPr lang="en-IN" dirty="0" smtClean="0"/>
              <a:t> 8.0</a:t>
            </a:r>
            <a:endParaRPr lang="en-US" dirty="0"/>
          </a:p>
        </p:txBody>
      </p:sp>
    </p:spTree>
    <p:extLst>
      <p:ext uri="{BB962C8B-B14F-4D97-AF65-F5344CB8AC3E}">
        <p14:creationId xmlns:p14="http://schemas.microsoft.com/office/powerpoint/2010/main" xmlns="" val="2144729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CustomShape 1"/>
          <p:cNvSpPr/>
          <p:nvPr/>
        </p:nvSpPr>
        <p:spPr>
          <a:xfrm>
            <a:off x="533160" y="182520"/>
            <a:ext cx="8076960" cy="761760"/>
          </a:xfrm>
          <a:prstGeom prst="rect">
            <a:avLst/>
          </a:prstGeom>
          <a:noFill/>
          <a:ln w="9360">
            <a:noFill/>
          </a:ln>
        </p:spPr>
        <p:txBody>
          <a:bodyPr lIns="0" tIns="45000" rIns="0" bIns="0" anchor="b"/>
          <a:lstStyle/>
          <a:p>
            <a:pPr algn="ctr">
              <a:lnSpc>
                <a:spcPct val="100000"/>
              </a:lnSpc>
            </a:pPr>
            <a:r>
              <a:rPr lang="en-IN" sz="4000" b="1" dirty="0" smtClean="0">
                <a:solidFill>
                  <a:srgbClr val="7030A0"/>
                </a:solidFill>
                <a:latin typeface="Times New Roman"/>
              </a:rPr>
              <a:t>Result: Example</a:t>
            </a:r>
            <a:endParaRPr sz="4000" dirty="0"/>
          </a:p>
        </p:txBody>
      </p:sp>
      <p:pic>
        <p:nvPicPr>
          <p:cNvPr id="6" name="Picture 6" descr="D:\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result1.JPG"/>
          <p:cNvPicPr>
            <a:picLocks noChangeAspect="1"/>
          </p:cNvPicPr>
          <p:nvPr/>
        </p:nvPicPr>
        <p:blipFill>
          <a:blip r:embed="rId3"/>
          <a:stretch>
            <a:fillRect/>
          </a:stretch>
        </p:blipFill>
        <p:spPr>
          <a:xfrm>
            <a:off x="0" y="858505"/>
            <a:ext cx="9144000" cy="5140990"/>
          </a:xfrm>
          <a:prstGeom prst="rect">
            <a:avLst/>
          </a:prstGeom>
        </p:spPr>
      </p:pic>
    </p:spTree>
    <p:extLst>
      <p:ext uri="{BB962C8B-B14F-4D97-AF65-F5344CB8AC3E}">
        <p14:creationId xmlns:p14="http://schemas.microsoft.com/office/powerpoint/2010/main" xmlns="" val="13873138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CustomShape 1"/>
          <p:cNvSpPr/>
          <p:nvPr/>
        </p:nvSpPr>
        <p:spPr>
          <a:xfrm>
            <a:off x="571500" y="193593"/>
            <a:ext cx="8076960" cy="837720"/>
          </a:xfrm>
          <a:prstGeom prst="rect">
            <a:avLst/>
          </a:prstGeom>
          <a:noFill/>
          <a:ln w="9360">
            <a:noFill/>
          </a:ln>
        </p:spPr>
        <p:txBody>
          <a:bodyPr lIns="0" tIns="45000" rIns="0" bIns="0" anchor="b"/>
          <a:lstStyle/>
          <a:p>
            <a:pPr algn="ctr">
              <a:lnSpc>
                <a:spcPct val="100000"/>
              </a:lnSpc>
            </a:pPr>
            <a:r>
              <a:rPr lang="en-IN" sz="4000" b="1" dirty="0">
                <a:solidFill>
                  <a:srgbClr val="7030A0"/>
                </a:solidFill>
                <a:latin typeface="Times New Roman" panose="02020603050405020304" pitchFamily="18" charset="0"/>
                <a:cs typeface="Times New Roman" panose="02020603050405020304" pitchFamily="18" charset="0"/>
              </a:rPr>
              <a:t>Result Analysis </a:t>
            </a:r>
            <a:endParaRPr sz="4000" dirty="0">
              <a:latin typeface="Times New Roman" panose="02020603050405020304" pitchFamily="18" charset="0"/>
              <a:cs typeface="Times New Roman" panose="02020603050405020304" pitchFamily="18" charset="0"/>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resul2.JPG"/>
          <p:cNvPicPr>
            <a:picLocks noChangeAspect="1"/>
          </p:cNvPicPr>
          <p:nvPr/>
        </p:nvPicPr>
        <p:blipFill>
          <a:blip r:embed="rId3"/>
          <a:stretch>
            <a:fillRect/>
          </a:stretch>
        </p:blipFill>
        <p:spPr>
          <a:xfrm>
            <a:off x="0" y="858505"/>
            <a:ext cx="9144000" cy="5140990"/>
          </a:xfrm>
          <a:prstGeom prst="rect">
            <a:avLst/>
          </a:prstGeom>
        </p:spPr>
      </p:pic>
    </p:spTree>
    <p:extLst>
      <p:ext uri="{BB962C8B-B14F-4D97-AF65-F5344CB8AC3E}">
        <p14:creationId xmlns:p14="http://schemas.microsoft.com/office/powerpoint/2010/main" xmlns="" val="2581007727"/>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2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3.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4.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otalTime>1457</TotalTime>
  <Words>909</Words>
  <Application>Microsoft Office PowerPoint</Application>
  <PresentationFormat>On-screen Show (4:3)</PresentationFormat>
  <Paragraphs>95</Paragraphs>
  <Slides>14</Slides>
  <Notes>0</Notes>
  <HiddenSlides>0</HiddenSlides>
  <MMClips>0</MMClips>
  <ScaleCrop>false</ScaleCrop>
  <HeadingPairs>
    <vt:vector size="4" baseType="variant">
      <vt:variant>
        <vt:lpstr>Theme</vt:lpstr>
      </vt:variant>
      <vt:variant>
        <vt:i4>3</vt:i4>
      </vt:variant>
      <vt:variant>
        <vt:lpstr>Slide Titles</vt:lpstr>
      </vt:variant>
      <vt:variant>
        <vt:i4>14</vt:i4>
      </vt:variant>
    </vt:vector>
  </HeadingPairs>
  <TitlesOfParts>
    <vt:vector size="17" baseType="lpstr">
      <vt:lpstr>Office Theme</vt:lpstr>
      <vt:lpstr>Flow</vt:lpstr>
      <vt:lpstr>2_Flow</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MRINAL</dc:creator>
  <cp:lastModifiedBy>Dell</cp:lastModifiedBy>
  <cp:revision>178</cp:revision>
  <dcterms:modified xsi:type="dcterms:W3CDTF">2022-01-19T04:20:28Z</dcterms:modified>
</cp:coreProperties>
</file>