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Revolutionizing Liver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Predicting Liver Cirrhosis Using Advanced Machine Learning</a:t>
            </a:r>
          </a:p>
          <a:p>
            <a:r>
              <a:t>Presented by: [Your Name]</a:t>
            </a:r>
          </a:p>
          <a:p>
            <a:r>
              <a:t>Date: [Presentation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ROC Curve</a:t>
            </a:r>
          </a:p>
          <a:p>
            <a:r>
              <a:t>- Feature Importance</a:t>
            </a:r>
          </a:p>
          <a:p>
            <a:r>
              <a:t>- Confusion Matrix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ML in Liver Care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Non-invasive prediction</a:t>
            </a:r>
          </a:p>
          <a:p>
            <a:r>
              <a:t>- Reduces diagnostic time</a:t>
            </a:r>
          </a:p>
          <a:p>
            <a:r>
              <a:t>- Cost-effective and scalable</a:t>
            </a:r>
          </a:p>
          <a:p>
            <a:r>
              <a:t>- Personalized care through insights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and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Limited labeled data</a:t>
            </a:r>
          </a:p>
          <a:p>
            <a:r>
              <a:t>- Class imbalance</a:t>
            </a:r>
          </a:p>
          <a:p>
            <a:r>
              <a:t>- Need for clinical validation</a:t>
            </a:r>
          </a:p>
          <a:p>
            <a:r>
              <a:t>- Ethical/data privacy concerns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deep learning</a:t>
            </a:r>
          </a:p>
          <a:p>
            <a:r>
              <a:t>- Integrate hospital data</a:t>
            </a:r>
          </a:p>
          <a:p>
            <a:r>
              <a:t>- Clinical decision support tool</a:t>
            </a:r>
          </a:p>
          <a:p>
            <a:r>
              <a:t>- Mobile app integration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ML enhances early detection of liver cirrhosis.</a:t>
            </a:r>
          </a:p>
          <a:p>
            <a:r>
              <a:t>- Promising tool for liver disease management.</a:t>
            </a:r>
          </a:p>
          <a:p>
            <a:r>
              <a:t>- Can save lives through predictive healthcare.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and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Liver cirrhosis is a late-stage liver disease often detected too late.</a:t>
            </a:r>
          </a:p>
          <a:p>
            <a:r>
              <a:t>- Early diagnosis improves treatment outcomes.</a:t>
            </a:r>
          </a:p>
          <a:p>
            <a:r>
              <a:t>- Machine Learning (ML) can aid in early, accurate prediction.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Traditional diagnosis is time-consuming and relies heavily on biopsy and imaging.</a:t>
            </a:r>
          </a:p>
          <a:p>
            <a:r>
              <a:t>- There's a need for faster, non-invasive, and accurate prediction models.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 develop a predictive model for liver cirrhosis.</a:t>
            </a:r>
          </a:p>
          <a:p>
            <a:r>
              <a:t>- To leverage ML for early-stage diagnosis using clinical data.</a:t>
            </a:r>
          </a:p>
          <a:p>
            <a:r>
              <a:t>- To improve decision-making and patient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UCI or Kaggle Liver Cirrhosis dataset.</a:t>
            </a:r>
          </a:p>
          <a:p>
            <a:r>
              <a:t>- Features: Age, Bilirubin, Albumin, SGPT, etc.</a:t>
            </a:r>
          </a:p>
          <a:p>
            <a:r>
              <a:t>- Target: Presence of liver cirrhosis.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</a:t>
            </a:r>
          </a:p>
          <a:p>
            <a:r>
              <a:t>2. Data Preprocessing</a:t>
            </a:r>
          </a:p>
          <a:p>
            <a:r>
              <a:t>3. Feature Selection</a:t>
            </a:r>
          </a:p>
          <a:p>
            <a:r>
              <a:t>4. Model Selection</a:t>
            </a:r>
          </a:p>
          <a:p>
            <a:r>
              <a:t>5. Model Training</a:t>
            </a:r>
          </a:p>
          <a:p>
            <a:r>
              <a:t>6. Evaluation</a:t>
            </a:r>
          </a:p>
          <a:p>
            <a:r>
              <a:t>7. Deployment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</a:t>
            </a:r>
          </a:p>
          <a:p>
            <a:r>
              <a:t>- Decision Tree</a:t>
            </a:r>
          </a:p>
          <a:p>
            <a:r>
              <a:t>- Random Forest</a:t>
            </a:r>
          </a:p>
          <a:p>
            <a:r>
              <a:t>- Support Vector Machine</a:t>
            </a:r>
          </a:p>
          <a:p>
            <a:r>
              <a:t>- XGBoost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Accuracy</a:t>
            </a:r>
          </a:p>
          <a:p>
            <a:r>
              <a:t>- Precision</a:t>
            </a:r>
          </a:p>
          <a:p>
            <a:r>
              <a:t>- Recall</a:t>
            </a:r>
          </a:p>
          <a:p>
            <a:r>
              <a:t>- F1 Score</a:t>
            </a:r>
          </a:p>
          <a:p>
            <a:r>
              <a:t>- ROC-AUC Curve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 model: Random Forest (~91% accuracy)</a:t>
            </a:r>
          </a:p>
          <a:p>
            <a:r>
              <a:t>- ROC-AUC: 0.92</a:t>
            </a:r>
          </a:p>
          <a:p>
            <a:r>
              <a:t>- Improved true positive rate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