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6318-D78B-4D7E-B5AB-184647CBC912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3453-A637-44A4-BAD4-C3916AB52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85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6318-D78B-4D7E-B5AB-184647CBC912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3453-A637-44A4-BAD4-C3916AB52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69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6318-D78B-4D7E-B5AB-184647CBC912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3453-A637-44A4-BAD4-C3916AB52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77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6318-D78B-4D7E-B5AB-184647CBC912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3453-A637-44A4-BAD4-C3916AB52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0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6318-D78B-4D7E-B5AB-184647CBC912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3453-A637-44A4-BAD4-C3916AB52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48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6318-D78B-4D7E-B5AB-184647CBC912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3453-A637-44A4-BAD4-C3916AB52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72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6318-D78B-4D7E-B5AB-184647CBC912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3453-A637-44A4-BAD4-C3916AB52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23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6318-D78B-4D7E-B5AB-184647CBC912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3453-A637-44A4-BAD4-C3916AB52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68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6318-D78B-4D7E-B5AB-184647CBC912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3453-A637-44A4-BAD4-C3916AB52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62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6318-D78B-4D7E-B5AB-184647CBC912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3453-A637-44A4-BAD4-C3916AB52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72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6318-D78B-4D7E-B5AB-184647CBC912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3453-A637-44A4-BAD4-C3916AB52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58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86318-D78B-4D7E-B5AB-184647CBC912}" type="datetimeFigureOut">
              <a:rPr lang="en-IN" smtClean="0"/>
              <a:t>12-05-2019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63453-A637-44A4-BAD4-C3916AB52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27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01252" y="1337481"/>
            <a:ext cx="1842449" cy="900752"/>
            <a:chOff x="1501252" y="1337481"/>
            <a:chExt cx="1842449" cy="900752"/>
          </a:xfrm>
        </p:grpSpPr>
        <p:sp>
          <p:nvSpPr>
            <p:cNvPr id="4" name="Rectangle 3"/>
            <p:cNvSpPr/>
            <p:nvPr/>
          </p:nvSpPr>
          <p:spPr>
            <a:xfrm>
              <a:off x="1501252" y="1337481"/>
              <a:ext cx="1842449" cy="90075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775164" y="1495468"/>
              <a:ext cx="1294624" cy="584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13788" y="1495469"/>
              <a:ext cx="141737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3200" b="1" cap="none" spc="0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/>
                </a:rPr>
                <a:t>S-</a:t>
              </a:r>
              <a:r>
                <a:rPr lang="en-US" sz="3200" b="1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MZM</a:t>
              </a:r>
              <a:endParaRPr lang="en-US" sz="3200" b="1" cap="none" spc="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46475" y="1337479"/>
            <a:ext cx="1842449" cy="900752"/>
            <a:chOff x="1501252" y="1337481"/>
            <a:chExt cx="1842449" cy="900752"/>
          </a:xfrm>
        </p:grpSpPr>
        <p:sp>
          <p:nvSpPr>
            <p:cNvPr id="9" name="Rectangle 8"/>
            <p:cNvSpPr/>
            <p:nvPr/>
          </p:nvSpPr>
          <p:spPr>
            <a:xfrm>
              <a:off x="1501252" y="1337481"/>
              <a:ext cx="1842449" cy="90075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75164" y="1495468"/>
              <a:ext cx="1294624" cy="584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41602" y="1495469"/>
              <a:ext cx="76174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3200" b="1" cap="none" spc="0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/>
                </a:rPr>
                <a:t>PM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740687" y="1337477"/>
            <a:ext cx="1842449" cy="900752"/>
            <a:chOff x="1501252" y="1337481"/>
            <a:chExt cx="1842449" cy="900752"/>
          </a:xfrm>
        </p:grpSpPr>
        <p:sp>
          <p:nvSpPr>
            <p:cNvPr id="13" name="Rectangle 12"/>
            <p:cNvSpPr/>
            <p:nvPr/>
          </p:nvSpPr>
          <p:spPr>
            <a:xfrm>
              <a:off x="1501252" y="1337481"/>
              <a:ext cx="1842449" cy="90075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75164" y="1495468"/>
              <a:ext cx="1294624" cy="584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76681" y="1495469"/>
              <a:ext cx="89159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3200" b="1" cap="none" spc="0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/>
                </a:rPr>
                <a:t>BPD</a:t>
              </a:r>
              <a:endParaRPr lang="en-US" sz="3200" b="1" cap="none" spc="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116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14181B"/>
      </a:dk1>
      <a:lt1>
        <a:sysClr val="window" lastClr="F0F1F2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Arnav</dc:creator>
  <cp:lastModifiedBy>Arnav Mukhopadhyay</cp:lastModifiedBy>
  <cp:revision>5</cp:revision>
  <dcterms:created xsi:type="dcterms:W3CDTF">2019-05-08T12:04:47Z</dcterms:created>
  <dcterms:modified xsi:type="dcterms:W3CDTF">2019-05-12T01:13:56Z</dcterms:modified>
</cp:coreProperties>
</file>