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ContentMarking" descr="{&quot;HashCode&quot;:-1414106548,&quot;Placement&quot;:&quot;Footer&quot;}"/>
          <p:cNvSpPr txBox="1"/>
          <p:nvPr userDrawn="1"/>
        </p:nvSpPr>
        <p:spPr>
          <a:xfrm>
            <a:off x="5517669" y="6656129"/>
            <a:ext cx="115666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Confidential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507" y="309281"/>
            <a:ext cx="10161494" cy="1325231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7200" b="1" dirty="0" smtClean="0"/>
              <a:t>Csv File operations</a:t>
            </a:r>
            <a:endParaRPr 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79376" y="1789566"/>
            <a:ext cx="64276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smtClean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Create operation: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smtClean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Read </a:t>
            </a:r>
            <a:r>
              <a:rPr lang="en-US" sz="3200" b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</a:t>
            </a:r>
            <a:r>
              <a:rPr lang="en-US" sz="3200" b="1" dirty="0" smtClean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record: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 a record</a:t>
            </a:r>
            <a:r>
              <a:rPr lang="en-US" sz="3200" b="1" dirty="0" smtClean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Delete a record:</a:t>
            </a:r>
            <a:endParaRPr lang="en-US" sz="3200" dirty="0">
              <a:solidFill>
                <a:srgbClr val="FFFF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Forte" panose="03060902040502070203" pitchFamily="66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30506" y="1479458"/>
            <a:ext cx="10161494" cy="0"/>
          </a:xfrm>
          <a:prstGeom prst="line">
            <a:avLst/>
          </a:prstGeom>
          <a:ln w="762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410135" y="6486258"/>
            <a:ext cx="2669241" cy="223823"/>
          </a:xfrm>
          <a:prstGeom prst="homePlat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3175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GUDDU KUAMR – 2018HW70219</a:t>
            </a:r>
          </a:p>
        </p:txBody>
      </p:sp>
    </p:spTree>
    <p:extLst>
      <p:ext uri="{BB962C8B-B14F-4D97-AF65-F5344CB8AC3E}">
        <p14:creationId xmlns:p14="http://schemas.microsoft.com/office/powerpoint/2010/main" val="227504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507" y="309281"/>
            <a:ext cx="10161494" cy="1325231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7200" b="1" dirty="0" smtClean="0"/>
              <a:t>File CREATION</a:t>
            </a:r>
            <a:endParaRPr lang="en-US" sz="72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030506" y="1479458"/>
            <a:ext cx="10161494" cy="0"/>
          </a:xfrm>
          <a:prstGeom prst="line">
            <a:avLst/>
          </a:prstGeom>
          <a:ln w="762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410135" y="6486258"/>
            <a:ext cx="2669241" cy="223823"/>
          </a:xfrm>
          <a:prstGeom prst="homePlat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3175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GUDDU KUAMR – 2018HW70219</a:t>
            </a:r>
          </a:p>
        </p:txBody>
      </p:sp>
    </p:spTree>
    <p:extLst>
      <p:ext uri="{BB962C8B-B14F-4D97-AF65-F5344CB8AC3E}">
        <p14:creationId xmlns:p14="http://schemas.microsoft.com/office/powerpoint/2010/main" val="190743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507" y="309281"/>
            <a:ext cx="10161494" cy="1325231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7200" b="1" dirty="0" smtClean="0"/>
              <a:t>File READING</a:t>
            </a:r>
            <a:endParaRPr lang="en-US" sz="72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030506" y="1479458"/>
            <a:ext cx="10161494" cy="0"/>
          </a:xfrm>
          <a:prstGeom prst="line">
            <a:avLst/>
          </a:prstGeom>
          <a:ln w="762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410135" y="6486258"/>
            <a:ext cx="2669241" cy="223823"/>
          </a:xfrm>
          <a:prstGeom prst="homePlat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3175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GUDDU KUAMR – 2018HW70219</a:t>
            </a:r>
          </a:p>
        </p:txBody>
      </p:sp>
    </p:spTree>
    <p:extLst>
      <p:ext uri="{BB962C8B-B14F-4D97-AF65-F5344CB8AC3E}">
        <p14:creationId xmlns:p14="http://schemas.microsoft.com/office/powerpoint/2010/main" val="172720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507" y="309281"/>
            <a:ext cx="10161494" cy="1325231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7200" b="1" dirty="0" smtClean="0"/>
              <a:t>record UPDATION </a:t>
            </a:r>
            <a:endParaRPr lang="en-US" sz="72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030506" y="1479458"/>
            <a:ext cx="10161494" cy="0"/>
          </a:xfrm>
          <a:prstGeom prst="line">
            <a:avLst/>
          </a:prstGeom>
          <a:ln w="762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410135" y="6486258"/>
            <a:ext cx="2669241" cy="223823"/>
          </a:xfrm>
          <a:prstGeom prst="homePlat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3175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GUDDU KUAMR – 2018HW70219</a:t>
            </a:r>
          </a:p>
        </p:txBody>
      </p:sp>
    </p:spTree>
    <p:extLst>
      <p:ext uri="{BB962C8B-B14F-4D97-AF65-F5344CB8AC3E}">
        <p14:creationId xmlns:p14="http://schemas.microsoft.com/office/powerpoint/2010/main" val="318559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507" y="309281"/>
            <a:ext cx="10161494" cy="1325231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7200" b="1" dirty="0" smtClean="0"/>
              <a:t>Record Deletion</a:t>
            </a:r>
            <a:endParaRPr lang="en-US" sz="72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030506" y="1479458"/>
            <a:ext cx="10161494" cy="0"/>
          </a:xfrm>
          <a:prstGeom prst="line">
            <a:avLst/>
          </a:prstGeom>
          <a:ln w="762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410135" y="6486258"/>
            <a:ext cx="2669241" cy="223823"/>
          </a:xfrm>
          <a:prstGeom prst="homePlat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3175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GUDDU KUAMR – 2018HW70219</a:t>
            </a:r>
          </a:p>
        </p:txBody>
      </p:sp>
    </p:spTree>
    <p:extLst>
      <p:ext uri="{BB962C8B-B14F-4D97-AF65-F5344CB8AC3E}">
        <p14:creationId xmlns:p14="http://schemas.microsoft.com/office/powerpoint/2010/main" val="397324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292</TotalTime>
  <Words>46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Forte</vt:lpstr>
      <vt:lpstr>Times New Roman</vt:lpstr>
      <vt:lpstr>Trebuchet MS</vt:lpstr>
      <vt:lpstr>Tw Cen MT</vt:lpstr>
      <vt:lpstr>Circuit</vt:lpstr>
      <vt:lpstr>Csv File operations</vt:lpstr>
      <vt:lpstr>File CREATION</vt:lpstr>
      <vt:lpstr>File READING</vt:lpstr>
      <vt:lpstr>record UPDATION </vt:lpstr>
      <vt:lpstr>Record Deletion</vt:lpstr>
    </vt:vector>
  </TitlesOfParts>
  <Company>WIPRO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 File</dc:title>
  <dc:creator>Guddu Kumar (CRS)</dc:creator>
  <cp:lastModifiedBy>Guddu Kumar (CRS)</cp:lastModifiedBy>
  <cp:revision>7</cp:revision>
  <dcterms:created xsi:type="dcterms:W3CDTF">2019-08-28T03:54:43Z</dcterms:created>
  <dcterms:modified xsi:type="dcterms:W3CDTF">2019-08-28T08:47:33Z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e890cbd-570a-4345-a776-59c351c40d60_Enabled">
    <vt:lpwstr>True</vt:lpwstr>
  </property>
  <property fmtid="{D5CDD505-2E9C-101B-9397-08002B2CF9AE}" pid="3" name="MSIP_Label_4e890cbd-570a-4345-a776-59c351c40d60_SiteId">
    <vt:lpwstr>258ac4e4-146a-411e-9dc8-79a9e12fd6da</vt:lpwstr>
  </property>
  <property fmtid="{D5CDD505-2E9C-101B-9397-08002B2CF9AE}" pid="4" name="MSIP_Label_4e890cbd-570a-4345-a776-59c351c40d60_Owner">
    <vt:lpwstr>GU40018715@wipro.com</vt:lpwstr>
  </property>
  <property fmtid="{D5CDD505-2E9C-101B-9397-08002B2CF9AE}" pid="5" name="MSIP_Label_4e890cbd-570a-4345-a776-59c351c40d60_SetDate">
    <vt:lpwstr>2019-08-28T04:00:12.0421172Z</vt:lpwstr>
  </property>
  <property fmtid="{D5CDD505-2E9C-101B-9397-08002B2CF9AE}" pid="6" name="MSIP_Label_4e890cbd-570a-4345-a776-59c351c40d60_Name">
    <vt:lpwstr>Confidential</vt:lpwstr>
  </property>
  <property fmtid="{D5CDD505-2E9C-101B-9397-08002B2CF9AE}" pid="7" name="MSIP_Label_4e890cbd-570a-4345-a776-59c351c40d60_Application">
    <vt:lpwstr>Microsoft Azure Information Protection</vt:lpwstr>
  </property>
  <property fmtid="{D5CDD505-2E9C-101B-9397-08002B2CF9AE}" pid="8" name="MSIP_Label_4e890cbd-570a-4345-a776-59c351c40d60_ActionId">
    <vt:lpwstr>07b3f287-a4eb-472f-ade2-3cafa1595683</vt:lpwstr>
  </property>
  <property fmtid="{D5CDD505-2E9C-101B-9397-08002B2CF9AE}" pid="9" name="MSIP_Label_4e890cbd-570a-4345-a776-59c351c40d60_Extended_MSFT_Method">
    <vt:lpwstr>Manual</vt:lpwstr>
  </property>
  <property fmtid="{D5CDD505-2E9C-101B-9397-08002B2CF9AE}" pid="10" name="Sensitivity">
    <vt:lpwstr>Confidential</vt:lpwstr>
  </property>
</Properties>
</file>