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Customers Type Contribution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bcb9dbe-2ce1-40dc-8771-f3e950030ef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cbc1f18e3794dd8" /><Relationship Type="http://schemas.openxmlformats.org/officeDocument/2006/relationships/slideLayout" Target="/ppt/slideLayouts/slideLayout8.xml" Id="Raf958be588104450" /><Relationship Type="http://schemas.openxmlformats.org/officeDocument/2006/relationships/hyperlink" Target="https://app.powerbi.com/groups/me/reports/0bcb9dbe-2ce1-40dc-8771-f3e950030ef5/?pbi_source=PowerPoint" TargetMode="External" Id="RelId0" /><Relationship Type="http://schemas.openxmlformats.org/officeDocument/2006/relationships/image" Target="/ppt/media/image4.png" Id="imgId835902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7168068b9e04d5c" /><Relationship Type="http://schemas.openxmlformats.org/officeDocument/2006/relationships/slideLayout" Target="/ppt/slideLayouts/slideLayout8.xml" Id="R7e47e7c28c854652" /><Relationship Type="http://schemas.openxmlformats.org/officeDocument/2006/relationships/hyperlink" Target="https://app.powerbi.com/groups/me/reports/0bcb9dbe-2ce1-40dc-8771-f3e950030ef5/?pbi_source=PowerPoint" TargetMode="External" Id="RelId1" /><Relationship Type="http://schemas.openxmlformats.org/officeDocument/2006/relationships/image" Target="/ppt/media/image5.png" Id="imgId835902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15ca4ebda0949ba" /><Relationship Type="http://schemas.openxmlformats.org/officeDocument/2006/relationships/slideLayout" Target="/ppt/slideLayouts/slideLayout8.xml" Id="R4c6c54b1932f44bb" /><Relationship Type="http://schemas.openxmlformats.org/officeDocument/2006/relationships/hyperlink" Target="https://app.powerbi.com/groups/me/reports/0bcb9dbe-2ce1-40dc-8771-f3e950030ef5/?pbi_source=PowerPoint" TargetMode="External" Id="RelId2" /><Relationship Type="http://schemas.openxmlformats.org/officeDocument/2006/relationships/image" Target="/ppt/media/image6.png" Id="imgId835903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75535cdd2f4d457e" /><Relationship Type="http://schemas.openxmlformats.org/officeDocument/2006/relationships/slideLayout" Target="/ppt/slideLayouts/slideLayout8.xml" Id="R8abeffd185ca40f1" /><Relationship Type="http://schemas.openxmlformats.org/officeDocument/2006/relationships/hyperlink" Target="https://app.powerbi.com/groups/me/reports/0bcb9dbe-2ce1-40dc-8771-f3e950030ef5/?pbi_source=PowerPoint" TargetMode="External" Id="RelId3" /><Relationship Type="http://schemas.openxmlformats.org/officeDocument/2006/relationships/image" Target="/ppt/media/image7.png" Id="imgId835903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sales_analytics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22/10/2023 03:25:10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22/10/2023 03:21:37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Revenue by Markets ,Sales Qty by Market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3590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Profit % by Markets ,Profit Contribution % by Markets ,slicer ,slicer ,Top 5 Customers ,Revenue Trend ,cardVisual ,Profit Contribution % by Market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3590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Revenue by Markets ,Sales Qty by Markets ,slicer ,slicer ,Top 5 Customers ,Revenue Trend ,Customers Type Contributi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3590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Customers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slicer ,slicer ,Top 5 Customers ,Revenue Trend ,cardVisual ,Profit Contribution % by Markets ,slicer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3590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