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8" r:id="rId11"/>
    <p:sldId id="265" r:id="rId12"/>
    <p:sldId id="266" r:id="rId13"/>
    <p:sldId id="267" r:id="rId14"/>
    <p:sldId id="270"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9"/>
    <p:restoredTop sz="94719"/>
  </p:normalViewPr>
  <p:slideViewPr>
    <p:cSldViewPr snapToGrid="0" snapToObjects="1">
      <p:cViewPr varScale="1">
        <p:scale>
          <a:sx n="138" d="100"/>
          <a:sy n="138" d="100"/>
        </p:scale>
        <p:origin x="176" y="4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ata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C2D2F4-6275-4BEF-895B-AFFBED0B2D07}" type="doc">
      <dgm:prSet loTypeId="urn:microsoft.com/office/officeart/2018/2/layout/IconCircleList" loCatId="icon" qsTypeId="urn:microsoft.com/office/officeart/2005/8/quickstyle/simple1" qsCatId="simple" csTypeId="urn:microsoft.com/office/officeart/2018/5/colors/Iconchunking_neutralbg_accent1_2" csCatId="accent1" phldr="1"/>
      <dgm:spPr/>
      <dgm:t>
        <a:bodyPr/>
        <a:lstStyle/>
        <a:p>
          <a:endParaRPr lang="en-US"/>
        </a:p>
      </dgm:t>
    </dgm:pt>
    <dgm:pt modelId="{FA117EEA-5550-488F-B7F3-F51F11AB9824}">
      <dgm:prSet/>
      <dgm:spPr/>
      <dgm:t>
        <a:bodyPr/>
        <a:lstStyle/>
        <a:p>
          <a:pPr>
            <a:lnSpc>
              <a:spcPct val="100000"/>
            </a:lnSpc>
          </a:pPr>
          <a:r>
            <a:rPr lang="en-US" baseline="0"/>
            <a:t>Ofcourse the first thing is to have the data. The dataset used for this project contains information about movies and user ratings for movies.</a:t>
          </a:r>
          <a:endParaRPr lang="en-US"/>
        </a:p>
      </dgm:t>
    </dgm:pt>
    <dgm:pt modelId="{46F70D03-1DAC-4B58-A921-2745920F03C0}" type="parTrans" cxnId="{B05CAAF7-9E02-4278-9430-42E57C7BB2F0}">
      <dgm:prSet/>
      <dgm:spPr/>
      <dgm:t>
        <a:bodyPr/>
        <a:lstStyle/>
        <a:p>
          <a:endParaRPr lang="en-US"/>
        </a:p>
      </dgm:t>
    </dgm:pt>
    <dgm:pt modelId="{2BE30CFD-C9E7-4EF3-A400-F55886C12CBA}" type="sibTrans" cxnId="{B05CAAF7-9E02-4278-9430-42E57C7BB2F0}">
      <dgm:prSet/>
      <dgm:spPr/>
      <dgm:t>
        <a:bodyPr/>
        <a:lstStyle/>
        <a:p>
          <a:pPr>
            <a:lnSpc>
              <a:spcPct val="100000"/>
            </a:lnSpc>
          </a:pPr>
          <a:endParaRPr lang="en-US"/>
        </a:p>
      </dgm:t>
    </dgm:pt>
    <dgm:pt modelId="{A0E6E054-4769-4480-9DAC-2646EAA0B054}">
      <dgm:prSet/>
      <dgm:spPr/>
      <dgm:t>
        <a:bodyPr/>
        <a:lstStyle/>
        <a:p>
          <a:pPr>
            <a:lnSpc>
              <a:spcPct val="100000"/>
            </a:lnSpc>
          </a:pPr>
          <a:r>
            <a:rPr lang="en-US" baseline="0"/>
            <a:t>Movies contain information about their name , year of release and their genre whereas user ratings have information about user id, movie id, rating and timestamp.</a:t>
          </a:r>
          <a:endParaRPr lang="en-US"/>
        </a:p>
      </dgm:t>
    </dgm:pt>
    <dgm:pt modelId="{B1F8F35D-CCD1-4AB8-932D-C335B0CA7B26}" type="parTrans" cxnId="{F5BE7BB9-39A6-4C8E-B43A-0A3E7A60006F}">
      <dgm:prSet/>
      <dgm:spPr/>
      <dgm:t>
        <a:bodyPr/>
        <a:lstStyle/>
        <a:p>
          <a:endParaRPr lang="en-US"/>
        </a:p>
      </dgm:t>
    </dgm:pt>
    <dgm:pt modelId="{D6EBC34E-9C0C-430A-8FC8-8CA7BDE878C6}" type="sibTrans" cxnId="{F5BE7BB9-39A6-4C8E-B43A-0A3E7A60006F}">
      <dgm:prSet/>
      <dgm:spPr/>
      <dgm:t>
        <a:bodyPr/>
        <a:lstStyle/>
        <a:p>
          <a:pPr>
            <a:lnSpc>
              <a:spcPct val="100000"/>
            </a:lnSpc>
          </a:pPr>
          <a:endParaRPr lang="en-US"/>
        </a:p>
      </dgm:t>
    </dgm:pt>
    <dgm:pt modelId="{D3CE5C50-D9E1-437D-9931-A1C601C025F8}">
      <dgm:prSet/>
      <dgm:spPr/>
      <dgm:t>
        <a:bodyPr/>
        <a:lstStyle/>
        <a:p>
          <a:pPr>
            <a:lnSpc>
              <a:spcPct val="100000"/>
            </a:lnSpc>
          </a:pPr>
          <a:r>
            <a:rPr lang="en-IN" baseline="0"/>
            <a:t>Data can be visualised as a matrix for better understanding.</a:t>
          </a:r>
          <a:endParaRPr lang="en-US"/>
        </a:p>
      </dgm:t>
    </dgm:pt>
    <dgm:pt modelId="{C131CCC5-6ACE-4484-8C32-A5F3D95A2CA5}" type="parTrans" cxnId="{5F692BA9-FDB0-45E4-B27B-799D32D5BB9C}">
      <dgm:prSet/>
      <dgm:spPr/>
      <dgm:t>
        <a:bodyPr/>
        <a:lstStyle/>
        <a:p>
          <a:endParaRPr lang="en-US"/>
        </a:p>
      </dgm:t>
    </dgm:pt>
    <dgm:pt modelId="{48FAA213-EFBC-47BE-872B-C2E06D2136AA}" type="sibTrans" cxnId="{5F692BA9-FDB0-45E4-B27B-799D32D5BB9C}">
      <dgm:prSet/>
      <dgm:spPr/>
      <dgm:t>
        <a:bodyPr/>
        <a:lstStyle/>
        <a:p>
          <a:pPr>
            <a:lnSpc>
              <a:spcPct val="100000"/>
            </a:lnSpc>
          </a:pPr>
          <a:endParaRPr lang="en-US"/>
        </a:p>
      </dgm:t>
    </dgm:pt>
    <dgm:pt modelId="{6275ABB1-7A08-402C-84ED-16257D2A629C}">
      <dgm:prSet/>
      <dgm:spPr/>
      <dgm:t>
        <a:bodyPr/>
        <a:lstStyle/>
        <a:p>
          <a:pPr>
            <a:lnSpc>
              <a:spcPct val="100000"/>
            </a:lnSpc>
          </a:pPr>
          <a:r>
            <a:rPr lang="en-IN" baseline="0"/>
            <a:t>This user-movie (or movie-user) interaction matrix contains ratings given by user i for movie j. </a:t>
          </a:r>
          <a:endParaRPr lang="en-US"/>
        </a:p>
      </dgm:t>
    </dgm:pt>
    <dgm:pt modelId="{07F1C2D8-745B-461A-8516-E6AB602861D1}" type="parTrans" cxnId="{2FFFAFD9-FCB1-4D17-8551-9032EE0D6926}">
      <dgm:prSet/>
      <dgm:spPr/>
      <dgm:t>
        <a:bodyPr/>
        <a:lstStyle/>
        <a:p>
          <a:endParaRPr lang="en-US"/>
        </a:p>
      </dgm:t>
    </dgm:pt>
    <dgm:pt modelId="{AFC76BA8-F8D3-4E6C-B532-6545BEB27B8A}" type="sibTrans" cxnId="{2FFFAFD9-FCB1-4D17-8551-9032EE0D6926}">
      <dgm:prSet/>
      <dgm:spPr/>
      <dgm:t>
        <a:bodyPr/>
        <a:lstStyle/>
        <a:p>
          <a:pPr>
            <a:lnSpc>
              <a:spcPct val="100000"/>
            </a:lnSpc>
          </a:pPr>
          <a:endParaRPr lang="en-US"/>
        </a:p>
      </dgm:t>
    </dgm:pt>
    <dgm:pt modelId="{F02351E9-7A3D-413F-8DE8-75042D4DDE68}">
      <dgm:prSet/>
      <dgm:spPr/>
      <dgm:t>
        <a:bodyPr/>
        <a:lstStyle/>
        <a:p>
          <a:pPr>
            <a:lnSpc>
              <a:spcPct val="100000"/>
            </a:lnSpc>
          </a:pPr>
          <a:r>
            <a:rPr lang="en-IN" baseline="0"/>
            <a:t>In the real world setting, the vast majority of movies receive very few or even no ratings at all by users. </a:t>
          </a:r>
          <a:endParaRPr lang="en-US"/>
        </a:p>
      </dgm:t>
    </dgm:pt>
    <dgm:pt modelId="{0832AAA1-6439-4F45-B6E0-F5B7D8D089C0}" type="parTrans" cxnId="{72DD0D6E-0088-4D12-A4A5-E999DFA64675}">
      <dgm:prSet/>
      <dgm:spPr/>
      <dgm:t>
        <a:bodyPr/>
        <a:lstStyle/>
        <a:p>
          <a:endParaRPr lang="en-US"/>
        </a:p>
      </dgm:t>
    </dgm:pt>
    <dgm:pt modelId="{4810FED8-3F13-4EBF-B79C-19C49D07D528}" type="sibTrans" cxnId="{72DD0D6E-0088-4D12-A4A5-E999DFA64675}">
      <dgm:prSet/>
      <dgm:spPr/>
      <dgm:t>
        <a:bodyPr/>
        <a:lstStyle/>
        <a:p>
          <a:pPr>
            <a:lnSpc>
              <a:spcPct val="100000"/>
            </a:lnSpc>
          </a:pPr>
          <a:endParaRPr lang="en-US"/>
        </a:p>
      </dgm:t>
    </dgm:pt>
    <dgm:pt modelId="{E43A3BFB-4DBA-416E-B558-DCB223AB1F37}">
      <dgm:prSet/>
      <dgm:spPr/>
      <dgm:t>
        <a:bodyPr/>
        <a:lstStyle/>
        <a:p>
          <a:pPr>
            <a:lnSpc>
              <a:spcPct val="100000"/>
            </a:lnSpc>
          </a:pPr>
          <a:r>
            <a:rPr lang="en-US" baseline="0"/>
            <a:t>This is called a sparse matrix.</a:t>
          </a:r>
          <a:endParaRPr lang="en-US"/>
        </a:p>
      </dgm:t>
    </dgm:pt>
    <dgm:pt modelId="{EB834891-59B1-407F-9594-F8E0923369FB}" type="parTrans" cxnId="{1CD92D7A-E092-4B70-9953-D2E407900C1B}">
      <dgm:prSet/>
      <dgm:spPr/>
      <dgm:t>
        <a:bodyPr/>
        <a:lstStyle/>
        <a:p>
          <a:endParaRPr lang="en-US"/>
        </a:p>
      </dgm:t>
    </dgm:pt>
    <dgm:pt modelId="{2C0F405B-295D-4AD5-8406-FD79074C0947}" type="sibTrans" cxnId="{1CD92D7A-E092-4B70-9953-D2E407900C1B}">
      <dgm:prSet/>
      <dgm:spPr/>
      <dgm:t>
        <a:bodyPr/>
        <a:lstStyle/>
        <a:p>
          <a:endParaRPr lang="en-US"/>
        </a:p>
      </dgm:t>
    </dgm:pt>
    <dgm:pt modelId="{249FD0E5-1782-44A7-9963-64D340728CC5}" type="pres">
      <dgm:prSet presAssocID="{65C2D2F4-6275-4BEF-895B-AFFBED0B2D07}" presName="root" presStyleCnt="0">
        <dgm:presLayoutVars>
          <dgm:dir/>
          <dgm:resizeHandles val="exact"/>
        </dgm:presLayoutVars>
      </dgm:prSet>
      <dgm:spPr/>
    </dgm:pt>
    <dgm:pt modelId="{3A76A1D9-F338-414F-9412-1B140DCEFCD6}" type="pres">
      <dgm:prSet presAssocID="{65C2D2F4-6275-4BEF-895B-AFFBED0B2D07}" presName="container" presStyleCnt="0">
        <dgm:presLayoutVars>
          <dgm:dir/>
          <dgm:resizeHandles val="exact"/>
        </dgm:presLayoutVars>
      </dgm:prSet>
      <dgm:spPr/>
    </dgm:pt>
    <dgm:pt modelId="{45EE2215-AF97-48B5-8D56-CD9E52FC3048}" type="pres">
      <dgm:prSet presAssocID="{FA117EEA-5550-488F-B7F3-F51F11AB9824}" presName="compNode" presStyleCnt="0"/>
      <dgm:spPr/>
    </dgm:pt>
    <dgm:pt modelId="{927F3C2C-3F2F-4FC9-A763-EC0296FDE094}" type="pres">
      <dgm:prSet presAssocID="{FA117EEA-5550-488F-B7F3-F51F11AB9824}" presName="iconBgRect" presStyleLbl="bgShp" presStyleIdx="0" presStyleCnt="6"/>
      <dgm:spPr/>
    </dgm:pt>
    <dgm:pt modelId="{C1083994-8832-4FC9-9378-B24500DC2960}" type="pres">
      <dgm:prSet presAssocID="{FA117EEA-5550-488F-B7F3-F51F11AB9824}"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ilm strip"/>
        </a:ext>
      </dgm:extLst>
    </dgm:pt>
    <dgm:pt modelId="{A3A5B660-DE23-40CE-8575-2AA1206569FD}" type="pres">
      <dgm:prSet presAssocID="{FA117EEA-5550-488F-B7F3-F51F11AB9824}" presName="spaceRect" presStyleCnt="0"/>
      <dgm:spPr/>
    </dgm:pt>
    <dgm:pt modelId="{77A7EA82-9D43-4E62-8FB4-855ED4A48DD4}" type="pres">
      <dgm:prSet presAssocID="{FA117EEA-5550-488F-B7F3-F51F11AB9824}" presName="textRect" presStyleLbl="revTx" presStyleIdx="0" presStyleCnt="6">
        <dgm:presLayoutVars>
          <dgm:chMax val="1"/>
          <dgm:chPref val="1"/>
        </dgm:presLayoutVars>
      </dgm:prSet>
      <dgm:spPr/>
    </dgm:pt>
    <dgm:pt modelId="{55292244-8128-4467-B760-B26AC5BA5C1A}" type="pres">
      <dgm:prSet presAssocID="{2BE30CFD-C9E7-4EF3-A400-F55886C12CBA}" presName="sibTrans" presStyleLbl="sibTrans2D1" presStyleIdx="0" presStyleCnt="0"/>
      <dgm:spPr/>
    </dgm:pt>
    <dgm:pt modelId="{DFECA247-2380-4E72-BE2B-46896E314391}" type="pres">
      <dgm:prSet presAssocID="{A0E6E054-4769-4480-9DAC-2646EAA0B054}" presName="compNode" presStyleCnt="0"/>
      <dgm:spPr/>
    </dgm:pt>
    <dgm:pt modelId="{3768CAA7-3538-48E5-AD41-11F7BDA23288}" type="pres">
      <dgm:prSet presAssocID="{A0E6E054-4769-4480-9DAC-2646EAA0B054}" presName="iconBgRect" presStyleLbl="bgShp" presStyleIdx="1" presStyleCnt="6"/>
      <dgm:spPr/>
    </dgm:pt>
    <dgm:pt modelId="{FDDFC595-9669-4F2F-97DE-FE26CE77A729}" type="pres">
      <dgm:prSet presAssocID="{A0E6E054-4769-4480-9DAC-2646EAA0B054}"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Video camera"/>
        </a:ext>
      </dgm:extLst>
    </dgm:pt>
    <dgm:pt modelId="{8DFD39D1-A86D-4336-AFAE-8182365218B9}" type="pres">
      <dgm:prSet presAssocID="{A0E6E054-4769-4480-9DAC-2646EAA0B054}" presName="spaceRect" presStyleCnt="0"/>
      <dgm:spPr/>
    </dgm:pt>
    <dgm:pt modelId="{76A7BD6B-52A7-4BDB-BF14-CC3C669B7123}" type="pres">
      <dgm:prSet presAssocID="{A0E6E054-4769-4480-9DAC-2646EAA0B054}" presName="textRect" presStyleLbl="revTx" presStyleIdx="1" presStyleCnt="6">
        <dgm:presLayoutVars>
          <dgm:chMax val="1"/>
          <dgm:chPref val="1"/>
        </dgm:presLayoutVars>
      </dgm:prSet>
      <dgm:spPr/>
    </dgm:pt>
    <dgm:pt modelId="{FBE4F44B-A0BB-4A1F-91C7-E2E4ECCEA6C2}" type="pres">
      <dgm:prSet presAssocID="{D6EBC34E-9C0C-430A-8FC8-8CA7BDE878C6}" presName="sibTrans" presStyleLbl="sibTrans2D1" presStyleIdx="0" presStyleCnt="0"/>
      <dgm:spPr/>
    </dgm:pt>
    <dgm:pt modelId="{A1C18621-5B8B-423E-9662-23DA057D9490}" type="pres">
      <dgm:prSet presAssocID="{D3CE5C50-D9E1-437D-9931-A1C601C025F8}" presName="compNode" presStyleCnt="0"/>
      <dgm:spPr/>
    </dgm:pt>
    <dgm:pt modelId="{26859212-9DD2-43DA-8B25-1D4BF2D88253}" type="pres">
      <dgm:prSet presAssocID="{D3CE5C50-D9E1-437D-9931-A1C601C025F8}" presName="iconBgRect" presStyleLbl="bgShp" presStyleIdx="2" presStyleCnt="6"/>
      <dgm:spPr/>
    </dgm:pt>
    <dgm:pt modelId="{4DB442E7-0237-4E9A-B438-27481D1EDAAA}" type="pres">
      <dgm:prSet presAssocID="{D3CE5C50-D9E1-437D-9931-A1C601C025F8}"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58DE2D4E-B8C4-4594-99A9-0E1DC6FB7285}" type="pres">
      <dgm:prSet presAssocID="{D3CE5C50-D9E1-437D-9931-A1C601C025F8}" presName="spaceRect" presStyleCnt="0"/>
      <dgm:spPr/>
    </dgm:pt>
    <dgm:pt modelId="{4649ECD2-B043-4F2C-806A-B5FF073E469E}" type="pres">
      <dgm:prSet presAssocID="{D3CE5C50-D9E1-437D-9931-A1C601C025F8}" presName="textRect" presStyleLbl="revTx" presStyleIdx="2" presStyleCnt="6">
        <dgm:presLayoutVars>
          <dgm:chMax val="1"/>
          <dgm:chPref val="1"/>
        </dgm:presLayoutVars>
      </dgm:prSet>
      <dgm:spPr/>
    </dgm:pt>
    <dgm:pt modelId="{F4A3B6FC-BDE5-462F-816C-BD884ABDC6E0}" type="pres">
      <dgm:prSet presAssocID="{48FAA213-EFBC-47BE-872B-C2E06D2136AA}" presName="sibTrans" presStyleLbl="sibTrans2D1" presStyleIdx="0" presStyleCnt="0"/>
      <dgm:spPr/>
    </dgm:pt>
    <dgm:pt modelId="{2392F083-B6E4-46FC-829A-63189C7CC1D6}" type="pres">
      <dgm:prSet presAssocID="{6275ABB1-7A08-402C-84ED-16257D2A629C}" presName="compNode" presStyleCnt="0"/>
      <dgm:spPr/>
    </dgm:pt>
    <dgm:pt modelId="{F5CCE995-4265-44FB-BCC3-2397ACF3FF3B}" type="pres">
      <dgm:prSet presAssocID="{6275ABB1-7A08-402C-84ED-16257D2A629C}" presName="iconBgRect" presStyleLbl="bgShp" presStyleIdx="3" presStyleCnt="6"/>
      <dgm:spPr/>
    </dgm:pt>
    <dgm:pt modelId="{3802DC48-0747-416F-BF78-89E0EA9703A4}" type="pres">
      <dgm:prSet presAssocID="{6275ABB1-7A08-402C-84ED-16257D2A629C}"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lapper board"/>
        </a:ext>
      </dgm:extLst>
    </dgm:pt>
    <dgm:pt modelId="{ACDFC43E-EF21-4191-ACE7-6CD300BE2CAF}" type="pres">
      <dgm:prSet presAssocID="{6275ABB1-7A08-402C-84ED-16257D2A629C}" presName="spaceRect" presStyleCnt="0"/>
      <dgm:spPr/>
    </dgm:pt>
    <dgm:pt modelId="{60614403-69E5-40E6-B3FD-7E59AADE9BD1}" type="pres">
      <dgm:prSet presAssocID="{6275ABB1-7A08-402C-84ED-16257D2A629C}" presName="textRect" presStyleLbl="revTx" presStyleIdx="3" presStyleCnt="6">
        <dgm:presLayoutVars>
          <dgm:chMax val="1"/>
          <dgm:chPref val="1"/>
        </dgm:presLayoutVars>
      </dgm:prSet>
      <dgm:spPr/>
    </dgm:pt>
    <dgm:pt modelId="{FCE99C53-6CBF-423A-8DDA-895FAFE5DD1A}" type="pres">
      <dgm:prSet presAssocID="{AFC76BA8-F8D3-4E6C-B532-6545BEB27B8A}" presName="sibTrans" presStyleLbl="sibTrans2D1" presStyleIdx="0" presStyleCnt="0"/>
      <dgm:spPr/>
    </dgm:pt>
    <dgm:pt modelId="{D99C3730-D501-47CC-A119-FCFF4E390E19}" type="pres">
      <dgm:prSet presAssocID="{F02351E9-7A3D-413F-8DE8-75042D4DDE68}" presName="compNode" presStyleCnt="0"/>
      <dgm:spPr/>
    </dgm:pt>
    <dgm:pt modelId="{1F55184E-1AE9-47C4-9684-0132F693644B}" type="pres">
      <dgm:prSet presAssocID="{F02351E9-7A3D-413F-8DE8-75042D4DDE68}" presName="iconBgRect" presStyleLbl="bgShp" presStyleIdx="4" presStyleCnt="6"/>
      <dgm:spPr/>
    </dgm:pt>
    <dgm:pt modelId="{0F0FE493-A3D3-425B-BCDE-0640E401942B}" type="pres">
      <dgm:prSet presAssocID="{F02351E9-7A3D-413F-8DE8-75042D4DDE6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Television"/>
        </a:ext>
      </dgm:extLst>
    </dgm:pt>
    <dgm:pt modelId="{A043F0DF-9791-44B1-8C8A-A8B0586E63DE}" type="pres">
      <dgm:prSet presAssocID="{F02351E9-7A3D-413F-8DE8-75042D4DDE68}" presName="spaceRect" presStyleCnt="0"/>
      <dgm:spPr/>
    </dgm:pt>
    <dgm:pt modelId="{9A6A66EC-1D3E-462E-AC65-4F78B41B95CA}" type="pres">
      <dgm:prSet presAssocID="{F02351E9-7A3D-413F-8DE8-75042D4DDE68}" presName="textRect" presStyleLbl="revTx" presStyleIdx="4" presStyleCnt="6">
        <dgm:presLayoutVars>
          <dgm:chMax val="1"/>
          <dgm:chPref val="1"/>
        </dgm:presLayoutVars>
      </dgm:prSet>
      <dgm:spPr/>
    </dgm:pt>
    <dgm:pt modelId="{6CB259D5-9375-44AD-A08F-0210AD888987}" type="pres">
      <dgm:prSet presAssocID="{4810FED8-3F13-4EBF-B79C-19C49D07D528}" presName="sibTrans" presStyleLbl="sibTrans2D1" presStyleIdx="0" presStyleCnt="0"/>
      <dgm:spPr/>
    </dgm:pt>
    <dgm:pt modelId="{9D98E9EC-67AC-4766-8C46-911683C55DE0}" type="pres">
      <dgm:prSet presAssocID="{E43A3BFB-4DBA-416E-B558-DCB223AB1F37}" presName="compNode" presStyleCnt="0"/>
      <dgm:spPr/>
    </dgm:pt>
    <dgm:pt modelId="{A2B98376-AB01-4792-B5B1-ED1E10F5D9B6}" type="pres">
      <dgm:prSet presAssocID="{E43A3BFB-4DBA-416E-B558-DCB223AB1F37}" presName="iconBgRect" presStyleLbl="bgShp" presStyleIdx="5" presStyleCnt="6"/>
      <dgm:spPr/>
    </dgm:pt>
    <dgm:pt modelId="{F1F2CAB2-DFBB-4EE4-A587-3EB8227394A0}" type="pres">
      <dgm:prSet presAssocID="{E43A3BFB-4DBA-416E-B558-DCB223AB1F3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Pyramid with Levels"/>
        </a:ext>
      </dgm:extLst>
    </dgm:pt>
    <dgm:pt modelId="{F340654D-F0E1-471B-94FD-216B2C7D061C}" type="pres">
      <dgm:prSet presAssocID="{E43A3BFB-4DBA-416E-B558-DCB223AB1F37}" presName="spaceRect" presStyleCnt="0"/>
      <dgm:spPr/>
    </dgm:pt>
    <dgm:pt modelId="{50BB37F4-189B-4AA9-A198-D78A50EA62DB}" type="pres">
      <dgm:prSet presAssocID="{E43A3BFB-4DBA-416E-B558-DCB223AB1F37}" presName="textRect" presStyleLbl="revTx" presStyleIdx="5" presStyleCnt="6">
        <dgm:presLayoutVars>
          <dgm:chMax val="1"/>
          <dgm:chPref val="1"/>
        </dgm:presLayoutVars>
      </dgm:prSet>
      <dgm:spPr/>
    </dgm:pt>
  </dgm:ptLst>
  <dgm:cxnLst>
    <dgm:cxn modelId="{79E0DB02-433A-2147-85A0-2C0C3147ED9F}" type="presOf" srcId="{F02351E9-7A3D-413F-8DE8-75042D4DDE68}" destId="{9A6A66EC-1D3E-462E-AC65-4F78B41B95CA}" srcOrd="0" destOrd="0" presId="urn:microsoft.com/office/officeart/2018/2/layout/IconCircleList"/>
    <dgm:cxn modelId="{361C6B05-C3EF-184E-9265-FD13C66B4E60}" type="presOf" srcId="{AFC76BA8-F8D3-4E6C-B532-6545BEB27B8A}" destId="{FCE99C53-6CBF-423A-8DDA-895FAFE5DD1A}" srcOrd="0" destOrd="0" presId="urn:microsoft.com/office/officeart/2018/2/layout/IconCircleList"/>
    <dgm:cxn modelId="{9E075B06-BEBF-3B4C-9DDA-5DE857F7E4D7}" type="presOf" srcId="{D3CE5C50-D9E1-437D-9931-A1C601C025F8}" destId="{4649ECD2-B043-4F2C-806A-B5FF073E469E}" srcOrd="0" destOrd="0" presId="urn:microsoft.com/office/officeart/2018/2/layout/IconCircleList"/>
    <dgm:cxn modelId="{FEE85B08-BC33-7047-B13A-1B244EA2E5FF}" type="presOf" srcId="{48FAA213-EFBC-47BE-872B-C2E06D2136AA}" destId="{F4A3B6FC-BDE5-462F-816C-BD884ABDC6E0}" srcOrd="0" destOrd="0" presId="urn:microsoft.com/office/officeart/2018/2/layout/IconCircleList"/>
    <dgm:cxn modelId="{67B6002D-7DE7-5740-86D6-B77753226C6E}" type="presOf" srcId="{2BE30CFD-C9E7-4EF3-A400-F55886C12CBA}" destId="{55292244-8128-4467-B760-B26AC5BA5C1A}" srcOrd="0" destOrd="0" presId="urn:microsoft.com/office/officeart/2018/2/layout/IconCircleList"/>
    <dgm:cxn modelId="{72DD0D6E-0088-4D12-A4A5-E999DFA64675}" srcId="{65C2D2F4-6275-4BEF-895B-AFFBED0B2D07}" destId="{F02351E9-7A3D-413F-8DE8-75042D4DDE68}" srcOrd="4" destOrd="0" parTransId="{0832AAA1-6439-4F45-B6E0-F5B7D8D089C0}" sibTransId="{4810FED8-3F13-4EBF-B79C-19C49D07D528}"/>
    <dgm:cxn modelId="{DB2E1A73-DF75-5D4F-AB56-41D0ED4F159F}" type="presOf" srcId="{A0E6E054-4769-4480-9DAC-2646EAA0B054}" destId="{76A7BD6B-52A7-4BDB-BF14-CC3C669B7123}" srcOrd="0" destOrd="0" presId="urn:microsoft.com/office/officeart/2018/2/layout/IconCircleList"/>
    <dgm:cxn modelId="{1CD92D7A-E092-4B70-9953-D2E407900C1B}" srcId="{65C2D2F4-6275-4BEF-895B-AFFBED0B2D07}" destId="{E43A3BFB-4DBA-416E-B558-DCB223AB1F37}" srcOrd="5" destOrd="0" parTransId="{EB834891-59B1-407F-9594-F8E0923369FB}" sibTransId="{2C0F405B-295D-4AD5-8406-FD79074C0947}"/>
    <dgm:cxn modelId="{18ABCA90-0CCC-F946-9530-0CC3B4BC27C9}" type="presOf" srcId="{65C2D2F4-6275-4BEF-895B-AFFBED0B2D07}" destId="{249FD0E5-1782-44A7-9963-64D340728CC5}" srcOrd="0" destOrd="0" presId="urn:microsoft.com/office/officeart/2018/2/layout/IconCircleList"/>
    <dgm:cxn modelId="{5F692BA9-FDB0-45E4-B27B-799D32D5BB9C}" srcId="{65C2D2F4-6275-4BEF-895B-AFFBED0B2D07}" destId="{D3CE5C50-D9E1-437D-9931-A1C601C025F8}" srcOrd="2" destOrd="0" parTransId="{C131CCC5-6ACE-4484-8C32-A5F3D95A2CA5}" sibTransId="{48FAA213-EFBC-47BE-872B-C2E06D2136AA}"/>
    <dgm:cxn modelId="{779402AD-E822-6E45-A12A-CD9B27775002}" type="presOf" srcId="{E43A3BFB-4DBA-416E-B558-DCB223AB1F37}" destId="{50BB37F4-189B-4AA9-A198-D78A50EA62DB}" srcOrd="0" destOrd="0" presId="urn:microsoft.com/office/officeart/2018/2/layout/IconCircleList"/>
    <dgm:cxn modelId="{6B79D9B0-7B46-554F-91CE-E0C2B56BDA92}" type="presOf" srcId="{4810FED8-3F13-4EBF-B79C-19C49D07D528}" destId="{6CB259D5-9375-44AD-A08F-0210AD888987}" srcOrd="0" destOrd="0" presId="urn:microsoft.com/office/officeart/2018/2/layout/IconCircleList"/>
    <dgm:cxn modelId="{F5BE7BB9-39A6-4C8E-B43A-0A3E7A60006F}" srcId="{65C2D2F4-6275-4BEF-895B-AFFBED0B2D07}" destId="{A0E6E054-4769-4480-9DAC-2646EAA0B054}" srcOrd="1" destOrd="0" parTransId="{B1F8F35D-CCD1-4AB8-932D-C335B0CA7B26}" sibTransId="{D6EBC34E-9C0C-430A-8FC8-8CA7BDE878C6}"/>
    <dgm:cxn modelId="{1E654CBF-642A-FB48-8A17-9A856E1FA6F9}" type="presOf" srcId="{D6EBC34E-9C0C-430A-8FC8-8CA7BDE878C6}" destId="{FBE4F44B-A0BB-4A1F-91C7-E2E4ECCEA6C2}" srcOrd="0" destOrd="0" presId="urn:microsoft.com/office/officeart/2018/2/layout/IconCircleList"/>
    <dgm:cxn modelId="{D5D3ECC7-0026-AE4A-9D55-9ACB42CF5460}" type="presOf" srcId="{6275ABB1-7A08-402C-84ED-16257D2A629C}" destId="{60614403-69E5-40E6-B3FD-7E59AADE9BD1}" srcOrd="0" destOrd="0" presId="urn:microsoft.com/office/officeart/2018/2/layout/IconCircleList"/>
    <dgm:cxn modelId="{2FFFAFD9-FCB1-4D17-8551-9032EE0D6926}" srcId="{65C2D2F4-6275-4BEF-895B-AFFBED0B2D07}" destId="{6275ABB1-7A08-402C-84ED-16257D2A629C}" srcOrd="3" destOrd="0" parTransId="{07F1C2D8-745B-461A-8516-E6AB602861D1}" sibTransId="{AFC76BA8-F8D3-4E6C-B532-6545BEB27B8A}"/>
    <dgm:cxn modelId="{56A208E2-9E74-0049-9516-C19C31E6E122}" type="presOf" srcId="{FA117EEA-5550-488F-B7F3-F51F11AB9824}" destId="{77A7EA82-9D43-4E62-8FB4-855ED4A48DD4}" srcOrd="0" destOrd="0" presId="urn:microsoft.com/office/officeart/2018/2/layout/IconCircleList"/>
    <dgm:cxn modelId="{B05CAAF7-9E02-4278-9430-42E57C7BB2F0}" srcId="{65C2D2F4-6275-4BEF-895B-AFFBED0B2D07}" destId="{FA117EEA-5550-488F-B7F3-F51F11AB9824}" srcOrd="0" destOrd="0" parTransId="{46F70D03-1DAC-4B58-A921-2745920F03C0}" sibTransId="{2BE30CFD-C9E7-4EF3-A400-F55886C12CBA}"/>
    <dgm:cxn modelId="{AC20A9C4-0EEE-2E40-BAAC-A2830C6491EA}" type="presParOf" srcId="{249FD0E5-1782-44A7-9963-64D340728CC5}" destId="{3A76A1D9-F338-414F-9412-1B140DCEFCD6}" srcOrd="0" destOrd="0" presId="urn:microsoft.com/office/officeart/2018/2/layout/IconCircleList"/>
    <dgm:cxn modelId="{33ADE6D0-4586-CA4B-9D6E-83AFF6887374}" type="presParOf" srcId="{3A76A1D9-F338-414F-9412-1B140DCEFCD6}" destId="{45EE2215-AF97-48B5-8D56-CD9E52FC3048}" srcOrd="0" destOrd="0" presId="urn:microsoft.com/office/officeart/2018/2/layout/IconCircleList"/>
    <dgm:cxn modelId="{FF4E9892-10C4-1842-B77A-1EF66973C8E6}" type="presParOf" srcId="{45EE2215-AF97-48B5-8D56-CD9E52FC3048}" destId="{927F3C2C-3F2F-4FC9-A763-EC0296FDE094}" srcOrd="0" destOrd="0" presId="urn:microsoft.com/office/officeart/2018/2/layout/IconCircleList"/>
    <dgm:cxn modelId="{97F1AD9C-C298-0544-88F7-CD7B72232978}" type="presParOf" srcId="{45EE2215-AF97-48B5-8D56-CD9E52FC3048}" destId="{C1083994-8832-4FC9-9378-B24500DC2960}" srcOrd="1" destOrd="0" presId="urn:microsoft.com/office/officeart/2018/2/layout/IconCircleList"/>
    <dgm:cxn modelId="{5A564B61-365A-9942-B211-80207A997EC3}" type="presParOf" srcId="{45EE2215-AF97-48B5-8D56-CD9E52FC3048}" destId="{A3A5B660-DE23-40CE-8575-2AA1206569FD}" srcOrd="2" destOrd="0" presId="urn:microsoft.com/office/officeart/2018/2/layout/IconCircleList"/>
    <dgm:cxn modelId="{11A3012A-6086-BA41-A5B1-3277681458C1}" type="presParOf" srcId="{45EE2215-AF97-48B5-8D56-CD9E52FC3048}" destId="{77A7EA82-9D43-4E62-8FB4-855ED4A48DD4}" srcOrd="3" destOrd="0" presId="urn:microsoft.com/office/officeart/2018/2/layout/IconCircleList"/>
    <dgm:cxn modelId="{EF2CD2FD-368C-FF4B-97B2-5212BD0B7952}" type="presParOf" srcId="{3A76A1D9-F338-414F-9412-1B140DCEFCD6}" destId="{55292244-8128-4467-B760-B26AC5BA5C1A}" srcOrd="1" destOrd="0" presId="urn:microsoft.com/office/officeart/2018/2/layout/IconCircleList"/>
    <dgm:cxn modelId="{039A543A-6077-7140-B03A-50916FF9A55F}" type="presParOf" srcId="{3A76A1D9-F338-414F-9412-1B140DCEFCD6}" destId="{DFECA247-2380-4E72-BE2B-46896E314391}" srcOrd="2" destOrd="0" presId="urn:microsoft.com/office/officeart/2018/2/layout/IconCircleList"/>
    <dgm:cxn modelId="{EEA859BD-6CFD-FA45-9837-D581BB1D5E8D}" type="presParOf" srcId="{DFECA247-2380-4E72-BE2B-46896E314391}" destId="{3768CAA7-3538-48E5-AD41-11F7BDA23288}" srcOrd="0" destOrd="0" presId="urn:microsoft.com/office/officeart/2018/2/layout/IconCircleList"/>
    <dgm:cxn modelId="{BF387978-1CEE-EB46-B00C-62A3E3B7B311}" type="presParOf" srcId="{DFECA247-2380-4E72-BE2B-46896E314391}" destId="{FDDFC595-9669-4F2F-97DE-FE26CE77A729}" srcOrd="1" destOrd="0" presId="urn:microsoft.com/office/officeart/2018/2/layout/IconCircleList"/>
    <dgm:cxn modelId="{9BB9EF2F-7024-FF42-BEB4-306E2F7667C9}" type="presParOf" srcId="{DFECA247-2380-4E72-BE2B-46896E314391}" destId="{8DFD39D1-A86D-4336-AFAE-8182365218B9}" srcOrd="2" destOrd="0" presId="urn:microsoft.com/office/officeart/2018/2/layout/IconCircleList"/>
    <dgm:cxn modelId="{70E38F8F-D4B7-B74C-A2EB-F2E01CE061E2}" type="presParOf" srcId="{DFECA247-2380-4E72-BE2B-46896E314391}" destId="{76A7BD6B-52A7-4BDB-BF14-CC3C669B7123}" srcOrd="3" destOrd="0" presId="urn:microsoft.com/office/officeart/2018/2/layout/IconCircleList"/>
    <dgm:cxn modelId="{E3416699-1F0D-9C42-AD9E-6C87D7EE8F70}" type="presParOf" srcId="{3A76A1D9-F338-414F-9412-1B140DCEFCD6}" destId="{FBE4F44B-A0BB-4A1F-91C7-E2E4ECCEA6C2}" srcOrd="3" destOrd="0" presId="urn:microsoft.com/office/officeart/2018/2/layout/IconCircleList"/>
    <dgm:cxn modelId="{5FA0447F-F91C-8B42-9611-A00D865378EF}" type="presParOf" srcId="{3A76A1D9-F338-414F-9412-1B140DCEFCD6}" destId="{A1C18621-5B8B-423E-9662-23DA057D9490}" srcOrd="4" destOrd="0" presId="urn:microsoft.com/office/officeart/2018/2/layout/IconCircleList"/>
    <dgm:cxn modelId="{F929B3A0-3950-8E49-BC49-06E121E6E6EA}" type="presParOf" srcId="{A1C18621-5B8B-423E-9662-23DA057D9490}" destId="{26859212-9DD2-43DA-8B25-1D4BF2D88253}" srcOrd="0" destOrd="0" presId="urn:microsoft.com/office/officeart/2018/2/layout/IconCircleList"/>
    <dgm:cxn modelId="{6BD16C69-3B82-C24F-8637-764FA23E92FC}" type="presParOf" srcId="{A1C18621-5B8B-423E-9662-23DA057D9490}" destId="{4DB442E7-0237-4E9A-B438-27481D1EDAAA}" srcOrd="1" destOrd="0" presId="urn:microsoft.com/office/officeart/2018/2/layout/IconCircleList"/>
    <dgm:cxn modelId="{48A54A10-D37C-9547-8AE7-8710B2E84E0F}" type="presParOf" srcId="{A1C18621-5B8B-423E-9662-23DA057D9490}" destId="{58DE2D4E-B8C4-4594-99A9-0E1DC6FB7285}" srcOrd="2" destOrd="0" presId="urn:microsoft.com/office/officeart/2018/2/layout/IconCircleList"/>
    <dgm:cxn modelId="{4B90FDBF-669B-B94C-9161-B44051361C93}" type="presParOf" srcId="{A1C18621-5B8B-423E-9662-23DA057D9490}" destId="{4649ECD2-B043-4F2C-806A-B5FF073E469E}" srcOrd="3" destOrd="0" presId="urn:microsoft.com/office/officeart/2018/2/layout/IconCircleList"/>
    <dgm:cxn modelId="{6001445B-4F04-154C-9A86-888CC3AB2655}" type="presParOf" srcId="{3A76A1D9-F338-414F-9412-1B140DCEFCD6}" destId="{F4A3B6FC-BDE5-462F-816C-BD884ABDC6E0}" srcOrd="5" destOrd="0" presId="urn:microsoft.com/office/officeart/2018/2/layout/IconCircleList"/>
    <dgm:cxn modelId="{42C1C5B8-A1A7-824C-AAC4-226A78CA2342}" type="presParOf" srcId="{3A76A1D9-F338-414F-9412-1B140DCEFCD6}" destId="{2392F083-B6E4-46FC-829A-63189C7CC1D6}" srcOrd="6" destOrd="0" presId="urn:microsoft.com/office/officeart/2018/2/layout/IconCircleList"/>
    <dgm:cxn modelId="{9706F40A-C52C-5C40-8778-58D2AE2904A4}" type="presParOf" srcId="{2392F083-B6E4-46FC-829A-63189C7CC1D6}" destId="{F5CCE995-4265-44FB-BCC3-2397ACF3FF3B}" srcOrd="0" destOrd="0" presId="urn:microsoft.com/office/officeart/2018/2/layout/IconCircleList"/>
    <dgm:cxn modelId="{F6FC89FA-903B-CD41-97B8-7CE3695570D5}" type="presParOf" srcId="{2392F083-B6E4-46FC-829A-63189C7CC1D6}" destId="{3802DC48-0747-416F-BF78-89E0EA9703A4}" srcOrd="1" destOrd="0" presId="urn:microsoft.com/office/officeart/2018/2/layout/IconCircleList"/>
    <dgm:cxn modelId="{55777BCE-22DB-7A49-A99E-C757E71ACCC0}" type="presParOf" srcId="{2392F083-B6E4-46FC-829A-63189C7CC1D6}" destId="{ACDFC43E-EF21-4191-ACE7-6CD300BE2CAF}" srcOrd="2" destOrd="0" presId="urn:microsoft.com/office/officeart/2018/2/layout/IconCircleList"/>
    <dgm:cxn modelId="{F05DB2FA-D60E-E24D-AB6B-81603037D984}" type="presParOf" srcId="{2392F083-B6E4-46FC-829A-63189C7CC1D6}" destId="{60614403-69E5-40E6-B3FD-7E59AADE9BD1}" srcOrd="3" destOrd="0" presId="urn:microsoft.com/office/officeart/2018/2/layout/IconCircleList"/>
    <dgm:cxn modelId="{E73E3766-0943-2F41-B2E3-E2877B758002}" type="presParOf" srcId="{3A76A1D9-F338-414F-9412-1B140DCEFCD6}" destId="{FCE99C53-6CBF-423A-8DDA-895FAFE5DD1A}" srcOrd="7" destOrd="0" presId="urn:microsoft.com/office/officeart/2018/2/layout/IconCircleList"/>
    <dgm:cxn modelId="{6E058006-9BF7-BB46-8F44-6CC7AA97F587}" type="presParOf" srcId="{3A76A1D9-F338-414F-9412-1B140DCEFCD6}" destId="{D99C3730-D501-47CC-A119-FCFF4E390E19}" srcOrd="8" destOrd="0" presId="urn:microsoft.com/office/officeart/2018/2/layout/IconCircleList"/>
    <dgm:cxn modelId="{80B72A25-E556-764A-8DC7-5A8DE74CE2F1}" type="presParOf" srcId="{D99C3730-D501-47CC-A119-FCFF4E390E19}" destId="{1F55184E-1AE9-47C4-9684-0132F693644B}" srcOrd="0" destOrd="0" presId="urn:microsoft.com/office/officeart/2018/2/layout/IconCircleList"/>
    <dgm:cxn modelId="{90161A57-05F2-3A4B-B463-3F31AC08C351}" type="presParOf" srcId="{D99C3730-D501-47CC-A119-FCFF4E390E19}" destId="{0F0FE493-A3D3-425B-BCDE-0640E401942B}" srcOrd="1" destOrd="0" presId="urn:microsoft.com/office/officeart/2018/2/layout/IconCircleList"/>
    <dgm:cxn modelId="{77B82C8A-5BAF-C647-989B-EDF35A27952B}" type="presParOf" srcId="{D99C3730-D501-47CC-A119-FCFF4E390E19}" destId="{A043F0DF-9791-44B1-8C8A-A8B0586E63DE}" srcOrd="2" destOrd="0" presId="urn:microsoft.com/office/officeart/2018/2/layout/IconCircleList"/>
    <dgm:cxn modelId="{D305E88E-6F3F-8F4F-9314-5B60EE3C01B2}" type="presParOf" srcId="{D99C3730-D501-47CC-A119-FCFF4E390E19}" destId="{9A6A66EC-1D3E-462E-AC65-4F78B41B95CA}" srcOrd="3" destOrd="0" presId="urn:microsoft.com/office/officeart/2018/2/layout/IconCircleList"/>
    <dgm:cxn modelId="{3E02C7AF-21B0-ED41-8378-D15676DD3E53}" type="presParOf" srcId="{3A76A1D9-F338-414F-9412-1B140DCEFCD6}" destId="{6CB259D5-9375-44AD-A08F-0210AD888987}" srcOrd="9" destOrd="0" presId="urn:microsoft.com/office/officeart/2018/2/layout/IconCircleList"/>
    <dgm:cxn modelId="{8F7B9E9E-D123-A341-BDBF-28D9A29B13A4}" type="presParOf" srcId="{3A76A1D9-F338-414F-9412-1B140DCEFCD6}" destId="{9D98E9EC-67AC-4766-8C46-911683C55DE0}" srcOrd="10" destOrd="0" presId="urn:microsoft.com/office/officeart/2018/2/layout/IconCircleList"/>
    <dgm:cxn modelId="{949AE553-2F68-DC46-9BBB-CA474158EED7}" type="presParOf" srcId="{9D98E9EC-67AC-4766-8C46-911683C55DE0}" destId="{A2B98376-AB01-4792-B5B1-ED1E10F5D9B6}" srcOrd="0" destOrd="0" presId="urn:microsoft.com/office/officeart/2018/2/layout/IconCircleList"/>
    <dgm:cxn modelId="{A2A59088-4753-144B-8CB3-A902773A1868}" type="presParOf" srcId="{9D98E9EC-67AC-4766-8C46-911683C55DE0}" destId="{F1F2CAB2-DFBB-4EE4-A587-3EB8227394A0}" srcOrd="1" destOrd="0" presId="urn:microsoft.com/office/officeart/2018/2/layout/IconCircleList"/>
    <dgm:cxn modelId="{C580B4D4-CC22-E044-B211-C510CF5FB5BE}" type="presParOf" srcId="{9D98E9EC-67AC-4766-8C46-911683C55DE0}" destId="{F340654D-F0E1-471B-94FD-216B2C7D061C}" srcOrd="2" destOrd="0" presId="urn:microsoft.com/office/officeart/2018/2/layout/IconCircleList"/>
    <dgm:cxn modelId="{F7C001A0-154E-8045-8D23-7AF6DEB9D815}" type="presParOf" srcId="{9D98E9EC-67AC-4766-8C46-911683C55DE0}" destId="{50BB37F4-189B-4AA9-A198-D78A50EA62DB}"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6C6B7D-BE62-4141-A4DE-132B8EE922A9}"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EAB21C2-22A7-4005-80DD-9D9D70A70BBF}">
      <dgm:prSet/>
      <dgm:spPr/>
      <dgm:t>
        <a:bodyPr/>
        <a:lstStyle/>
        <a:p>
          <a:pPr>
            <a:defRPr cap="all"/>
          </a:pPr>
          <a:r>
            <a:rPr lang="en-US"/>
            <a:t>After choosing this best model we fit the model using the training data and use the model to transform the test data.</a:t>
          </a:r>
        </a:p>
      </dgm:t>
    </dgm:pt>
    <dgm:pt modelId="{D6708077-BB6F-4125-88F7-D65DBE705398}" type="parTrans" cxnId="{4B51DA39-9C4E-4269-8311-89A3E1D15AB4}">
      <dgm:prSet/>
      <dgm:spPr/>
      <dgm:t>
        <a:bodyPr/>
        <a:lstStyle/>
        <a:p>
          <a:endParaRPr lang="en-US"/>
        </a:p>
      </dgm:t>
    </dgm:pt>
    <dgm:pt modelId="{192EB275-05AD-4D02-8CF0-049AC80100C5}" type="sibTrans" cxnId="{4B51DA39-9C4E-4269-8311-89A3E1D15AB4}">
      <dgm:prSet/>
      <dgm:spPr/>
      <dgm:t>
        <a:bodyPr/>
        <a:lstStyle/>
        <a:p>
          <a:endParaRPr lang="en-US"/>
        </a:p>
      </dgm:t>
    </dgm:pt>
    <dgm:pt modelId="{55AAB9B9-F41A-4A6C-8C64-E20F0ED6F021}">
      <dgm:prSet/>
      <dgm:spPr/>
      <dgm:t>
        <a:bodyPr/>
        <a:lstStyle/>
        <a:p>
          <a:pPr>
            <a:defRPr cap="all"/>
          </a:pPr>
          <a:r>
            <a:rPr lang="en-US" dirty="0"/>
            <a:t>Transforming test data implies that the model adds a column called predicted rating for each row.</a:t>
          </a:r>
        </a:p>
      </dgm:t>
    </dgm:pt>
    <dgm:pt modelId="{E75E8CA7-21E8-43D7-944E-D73613781750}" type="parTrans" cxnId="{AAE7EE25-FD7D-48FB-BFD9-3D8EA7C7A8DA}">
      <dgm:prSet/>
      <dgm:spPr/>
      <dgm:t>
        <a:bodyPr/>
        <a:lstStyle/>
        <a:p>
          <a:endParaRPr lang="en-US"/>
        </a:p>
      </dgm:t>
    </dgm:pt>
    <dgm:pt modelId="{282C0657-5AA1-490A-B632-239299D3D16E}" type="sibTrans" cxnId="{AAE7EE25-FD7D-48FB-BFD9-3D8EA7C7A8DA}">
      <dgm:prSet/>
      <dgm:spPr/>
      <dgm:t>
        <a:bodyPr/>
        <a:lstStyle/>
        <a:p>
          <a:endParaRPr lang="en-US"/>
        </a:p>
      </dgm:t>
    </dgm:pt>
    <dgm:pt modelId="{F42C5157-FAA7-471D-AF38-61231F497F7E}">
      <dgm:prSet/>
      <dgm:spPr/>
      <dgm:t>
        <a:bodyPr/>
        <a:lstStyle/>
        <a:p>
          <a:pPr>
            <a:defRPr cap="all"/>
          </a:pPr>
          <a:r>
            <a:rPr lang="en-US" dirty="0"/>
            <a:t>We then use the model to give recommendations.  </a:t>
          </a:r>
        </a:p>
      </dgm:t>
    </dgm:pt>
    <dgm:pt modelId="{7635AEB3-AB78-4CA2-8DA5-E0BC65E3D61A}" type="parTrans" cxnId="{4C0DBAFE-0404-499C-9DAD-0A48A3C5C521}">
      <dgm:prSet/>
      <dgm:spPr/>
      <dgm:t>
        <a:bodyPr/>
        <a:lstStyle/>
        <a:p>
          <a:endParaRPr lang="en-US"/>
        </a:p>
      </dgm:t>
    </dgm:pt>
    <dgm:pt modelId="{C17C8F4C-69C4-435B-8349-961247404C15}" type="sibTrans" cxnId="{4C0DBAFE-0404-499C-9DAD-0A48A3C5C521}">
      <dgm:prSet/>
      <dgm:spPr/>
      <dgm:t>
        <a:bodyPr/>
        <a:lstStyle/>
        <a:p>
          <a:endParaRPr lang="en-US"/>
        </a:p>
      </dgm:t>
    </dgm:pt>
    <dgm:pt modelId="{14D3C3D9-226D-4EE8-83D4-A67817B84FDE}" type="pres">
      <dgm:prSet presAssocID="{BD6C6B7D-BE62-4141-A4DE-132B8EE922A9}" presName="root" presStyleCnt="0">
        <dgm:presLayoutVars>
          <dgm:dir/>
          <dgm:resizeHandles val="exact"/>
        </dgm:presLayoutVars>
      </dgm:prSet>
      <dgm:spPr/>
    </dgm:pt>
    <dgm:pt modelId="{DEFFEF9E-10BC-400D-AFEB-3B96B514F310}" type="pres">
      <dgm:prSet presAssocID="{EEAB21C2-22A7-4005-80DD-9D9D70A70BBF}" presName="compNode" presStyleCnt="0"/>
      <dgm:spPr/>
    </dgm:pt>
    <dgm:pt modelId="{88865BBB-15EC-41C7-AB7F-C727E3EF5AE8}" type="pres">
      <dgm:prSet presAssocID="{EEAB21C2-22A7-4005-80DD-9D9D70A70BBF}" presName="iconBgRect" presStyleLbl="bgShp" presStyleIdx="0" presStyleCnt="3"/>
      <dgm:spPr/>
    </dgm:pt>
    <dgm:pt modelId="{6588D5DB-4731-4437-B748-25943355FABA}" type="pres">
      <dgm:prSet presAssocID="{EEAB21C2-22A7-4005-80DD-9D9D70A70BB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7109BB30-E87A-4243-B6B8-DF784FC4C4F6}" type="pres">
      <dgm:prSet presAssocID="{EEAB21C2-22A7-4005-80DD-9D9D70A70BBF}" presName="spaceRect" presStyleCnt="0"/>
      <dgm:spPr/>
    </dgm:pt>
    <dgm:pt modelId="{36136A1F-D9AF-4BC0-B868-BC81EEAF621A}" type="pres">
      <dgm:prSet presAssocID="{EEAB21C2-22A7-4005-80DD-9D9D70A70BBF}" presName="textRect" presStyleLbl="revTx" presStyleIdx="0" presStyleCnt="3">
        <dgm:presLayoutVars>
          <dgm:chMax val="1"/>
          <dgm:chPref val="1"/>
        </dgm:presLayoutVars>
      </dgm:prSet>
      <dgm:spPr/>
    </dgm:pt>
    <dgm:pt modelId="{76812F31-B46A-4B59-8B16-2EBE414B7412}" type="pres">
      <dgm:prSet presAssocID="{192EB275-05AD-4D02-8CF0-049AC80100C5}" presName="sibTrans" presStyleCnt="0"/>
      <dgm:spPr/>
    </dgm:pt>
    <dgm:pt modelId="{1D106033-D167-4279-A9C1-1CFDA82E3CCF}" type="pres">
      <dgm:prSet presAssocID="{55AAB9B9-F41A-4A6C-8C64-E20F0ED6F021}" presName="compNode" presStyleCnt="0"/>
      <dgm:spPr/>
    </dgm:pt>
    <dgm:pt modelId="{3ED40365-CD33-4D8C-85AB-4917374EE0A2}" type="pres">
      <dgm:prSet presAssocID="{55AAB9B9-F41A-4A6C-8C64-E20F0ED6F021}" presName="iconBgRect" presStyleLbl="bgShp" presStyleIdx="1" presStyleCnt="3"/>
      <dgm:spPr/>
    </dgm:pt>
    <dgm:pt modelId="{93A391D6-C223-4E89-AD61-9B1DA8CF989A}" type="pres">
      <dgm:prSet presAssocID="{55AAB9B9-F41A-4A6C-8C64-E20F0ED6F02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er"/>
        </a:ext>
      </dgm:extLst>
    </dgm:pt>
    <dgm:pt modelId="{144C390C-C32E-4B54-B34A-7A0BA6327DE0}" type="pres">
      <dgm:prSet presAssocID="{55AAB9B9-F41A-4A6C-8C64-E20F0ED6F021}" presName="spaceRect" presStyleCnt="0"/>
      <dgm:spPr/>
    </dgm:pt>
    <dgm:pt modelId="{12420DC7-342C-4443-AD94-EF8A0709C8B3}" type="pres">
      <dgm:prSet presAssocID="{55AAB9B9-F41A-4A6C-8C64-E20F0ED6F021}" presName="textRect" presStyleLbl="revTx" presStyleIdx="1" presStyleCnt="3">
        <dgm:presLayoutVars>
          <dgm:chMax val="1"/>
          <dgm:chPref val="1"/>
        </dgm:presLayoutVars>
      </dgm:prSet>
      <dgm:spPr/>
    </dgm:pt>
    <dgm:pt modelId="{33F398A9-74B6-4350-8394-F32D2075AC43}" type="pres">
      <dgm:prSet presAssocID="{282C0657-5AA1-490A-B632-239299D3D16E}" presName="sibTrans" presStyleCnt="0"/>
      <dgm:spPr/>
    </dgm:pt>
    <dgm:pt modelId="{CCA89E87-E75A-42E8-B83E-F00610945E8F}" type="pres">
      <dgm:prSet presAssocID="{F42C5157-FAA7-471D-AF38-61231F497F7E}" presName="compNode" presStyleCnt="0"/>
      <dgm:spPr/>
    </dgm:pt>
    <dgm:pt modelId="{17D2C7E6-BF41-4CD4-871F-AAA7BB8E5AB7}" type="pres">
      <dgm:prSet presAssocID="{F42C5157-FAA7-471D-AF38-61231F497F7E}" presName="iconBgRect" presStyleLbl="bgShp" presStyleIdx="2" presStyleCnt="3"/>
      <dgm:spPr/>
    </dgm:pt>
    <dgm:pt modelId="{7B26301C-FCD2-41D6-AC70-B76F4365F800}" type="pres">
      <dgm:prSet presAssocID="{F42C5157-FAA7-471D-AF38-61231F497F7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ick"/>
        </a:ext>
      </dgm:extLst>
    </dgm:pt>
    <dgm:pt modelId="{151BA007-834D-47D6-8E94-448C3C51E63A}" type="pres">
      <dgm:prSet presAssocID="{F42C5157-FAA7-471D-AF38-61231F497F7E}" presName="spaceRect" presStyleCnt="0"/>
      <dgm:spPr/>
    </dgm:pt>
    <dgm:pt modelId="{5400A5DE-34E4-4842-8BB7-7F482D9D48FE}" type="pres">
      <dgm:prSet presAssocID="{F42C5157-FAA7-471D-AF38-61231F497F7E}" presName="textRect" presStyleLbl="revTx" presStyleIdx="2" presStyleCnt="3">
        <dgm:presLayoutVars>
          <dgm:chMax val="1"/>
          <dgm:chPref val="1"/>
        </dgm:presLayoutVars>
      </dgm:prSet>
      <dgm:spPr/>
    </dgm:pt>
  </dgm:ptLst>
  <dgm:cxnLst>
    <dgm:cxn modelId="{E6722322-9C8E-4B2A-8935-F5EB6CB546BB}" type="presOf" srcId="{F42C5157-FAA7-471D-AF38-61231F497F7E}" destId="{5400A5DE-34E4-4842-8BB7-7F482D9D48FE}" srcOrd="0" destOrd="0" presId="urn:microsoft.com/office/officeart/2018/5/layout/IconCircleLabelList"/>
    <dgm:cxn modelId="{AAE7EE25-FD7D-48FB-BFD9-3D8EA7C7A8DA}" srcId="{BD6C6B7D-BE62-4141-A4DE-132B8EE922A9}" destId="{55AAB9B9-F41A-4A6C-8C64-E20F0ED6F021}" srcOrd="1" destOrd="0" parTransId="{E75E8CA7-21E8-43D7-944E-D73613781750}" sibTransId="{282C0657-5AA1-490A-B632-239299D3D16E}"/>
    <dgm:cxn modelId="{4B51DA39-9C4E-4269-8311-89A3E1D15AB4}" srcId="{BD6C6B7D-BE62-4141-A4DE-132B8EE922A9}" destId="{EEAB21C2-22A7-4005-80DD-9D9D70A70BBF}" srcOrd="0" destOrd="0" parTransId="{D6708077-BB6F-4125-88F7-D65DBE705398}" sibTransId="{192EB275-05AD-4D02-8CF0-049AC80100C5}"/>
    <dgm:cxn modelId="{38E94A3C-B186-4310-8761-077D672D9DAC}" type="presOf" srcId="{55AAB9B9-F41A-4A6C-8C64-E20F0ED6F021}" destId="{12420DC7-342C-4443-AD94-EF8A0709C8B3}" srcOrd="0" destOrd="0" presId="urn:microsoft.com/office/officeart/2018/5/layout/IconCircleLabelList"/>
    <dgm:cxn modelId="{05239147-7FAC-4EF5-9C07-A5FDF9F3CD92}" type="presOf" srcId="{EEAB21C2-22A7-4005-80DD-9D9D70A70BBF}" destId="{36136A1F-D9AF-4BC0-B868-BC81EEAF621A}" srcOrd="0" destOrd="0" presId="urn:microsoft.com/office/officeart/2018/5/layout/IconCircleLabelList"/>
    <dgm:cxn modelId="{F5B379BD-EB2E-4885-8F11-DFEBC15FA126}" type="presOf" srcId="{BD6C6B7D-BE62-4141-A4DE-132B8EE922A9}" destId="{14D3C3D9-226D-4EE8-83D4-A67817B84FDE}" srcOrd="0" destOrd="0" presId="urn:microsoft.com/office/officeart/2018/5/layout/IconCircleLabelList"/>
    <dgm:cxn modelId="{4C0DBAFE-0404-499C-9DAD-0A48A3C5C521}" srcId="{BD6C6B7D-BE62-4141-A4DE-132B8EE922A9}" destId="{F42C5157-FAA7-471D-AF38-61231F497F7E}" srcOrd="2" destOrd="0" parTransId="{7635AEB3-AB78-4CA2-8DA5-E0BC65E3D61A}" sibTransId="{C17C8F4C-69C4-435B-8349-961247404C15}"/>
    <dgm:cxn modelId="{B7113FD0-6823-47E0-8272-334B80A2C096}" type="presParOf" srcId="{14D3C3D9-226D-4EE8-83D4-A67817B84FDE}" destId="{DEFFEF9E-10BC-400D-AFEB-3B96B514F310}" srcOrd="0" destOrd="0" presId="urn:microsoft.com/office/officeart/2018/5/layout/IconCircleLabelList"/>
    <dgm:cxn modelId="{0D18B840-DAAF-450E-B00F-626FA6F1C46B}" type="presParOf" srcId="{DEFFEF9E-10BC-400D-AFEB-3B96B514F310}" destId="{88865BBB-15EC-41C7-AB7F-C727E3EF5AE8}" srcOrd="0" destOrd="0" presId="urn:microsoft.com/office/officeart/2018/5/layout/IconCircleLabelList"/>
    <dgm:cxn modelId="{83D03152-BFFF-47F4-A2BF-E9B760F15F74}" type="presParOf" srcId="{DEFFEF9E-10BC-400D-AFEB-3B96B514F310}" destId="{6588D5DB-4731-4437-B748-25943355FABA}" srcOrd="1" destOrd="0" presId="urn:microsoft.com/office/officeart/2018/5/layout/IconCircleLabelList"/>
    <dgm:cxn modelId="{37FE8F9C-D5A8-4E25-BE8B-A93E585019C6}" type="presParOf" srcId="{DEFFEF9E-10BC-400D-AFEB-3B96B514F310}" destId="{7109BB30-E87A-4243-B6B8-DF784FC4C4F6}" srcOrd="2" destOrd="0" presId="urn:microsoft.com/office/officeart/2018/5/layout/IconCircleLabelList"/>
    <dgm:cxn modelId="{06E4C12C-0A9C-4983-A1B2-A56B866F6C01}" type="presParOf" srcId="{DEFFEF9E-10BC-400D-AFEB-3B96B514F310}" destId="{36136A1F-D9AF-4BC0-B868-BC81EEAF621A}" srcOrd="3" destOrd="0" presId="urn:microsoft.com/office/officeart/2018/5/layout/IconCircleLabelList"/>
    <dgm:cxn modelId="{D25C60B4-B2EC-4094-BCA2-B86AC1A52427}" type="presParOf" srcId="{14D3C3D9-226D-4EE8-83D4-A67817B84FDE}" destId="{76812F31-B46A-4B59-8B16-2EBE414B7412}" srcOrd="1" destOrd="0" presId="urn:microsoft.com/office/officeart/2018/5/layout/IconCircleLabelList"/>
    <dgm:cxn modelId="{BC1C15A5-9455-4447-BC80-3E9C87E67D74}" type="presParOf" srcId="{14D3C3D9-226D-4EE8-83D4-A67817B84FDE}" destId="{1D106033-D167-4279-A9C1-1CFDA82E3CCF}" srcOrd="2" destOrd="0" presId="urn:microsoft.com/office/officeart/2018/5/layout/IconCircleLabelList"/>
    <dgm:cxn modelId="{BF5C2912-77DB-4EFB-A394-F22222E4AE52}" type="presParOf" srcId="{1D106033-D167-4279-A9C1-1CFDA82E3CCF}" destId="{3ED40365-CD33-4D8C-85AB-4917374EE0A2}" srcOrd="0" destOrd="0" presId="urn:microsoft.com/office/officeart/2018/5/layout/IconCircleLabelList"/>
    <dgm:cxn modelId="{5BF827C3-E8B5-4EAC-84B3-32D6AD9F9E4A}" type="presParOf" srcId="{1D106033-D167-4279-A9C1-1CFDA82E3CCF}" destId="{93A391D6-C223-4E89-AD61-9B1DA8CF989A}" srcOrd="1" destOrd="0" presId="urn:microsoft.com/office/officeart/2018/5/layout/IconCircleLabelList"/>
    <dgm:cxn modelId="{5C015E16-3CFC-4E5A-B6FA-F9244E654697}" type="presParOf" srcId="{1D106033-D167-4279-A9C1-1CFDA82E3CCF}" destId="{144C390C-C32E-4B54-B34A-7A0BA6327DE0}" srcOrd="2" destOrd="0" presId="urn:microsoft.com/office/officeart/2018/5/layout/IconCircleLabelList"/>
    <dgm:cxn modelId="{A896B15C-92ED-4F9D-9D40-4731345CC1DA}" type="presParOf" srcId="{1D106033-D167-4279-A9C1-1CFDA82E3CCF}" destId="{12420DC7-342C-4443-AD94-EF8A0709C8B3}" srcOrd="3" destOrd="0" presId="urn:microsoft.com/office/officeart/2018/5/layout/IconCircleLabelList"/>
    <dgm:cxn modelId="{88B7BC32-8F4E-4444-9121-E35D697A07F7}" type="presParOf" srcId="{14D3C3D9-226D-4EE8-83D4-A67817B84FDE}" destId="{33F398A9-74B6-4350-8394-F32D2075AC43}" srcOrd="3" destOrd="0" presId="urn:microsoft.com/office/officeart/2018/5/layout/IconCircleLabelList"/>
    <dgm:cxn modelId="{9DA129CE-07AE-444D-B332-E4C30C88F614}" type="presParOf" srcId="{14D3C3D9-226D-4EE8-83D4-A67817B84FDE}" destId="{CCA89E87-E75A-42E8-B83E-F00610945E8F}" srcOrd="4" destOrd="0" presId="urn:microsoft.com/office/officeart/2018/5/layout/IconCircleLabelList"/>
    <dgm:cxn modelId="{798D5F7D-DC8C-4BC8-9DAE-DB1EDC584DBD}" type="presParOf" srcId="{CCA89E87-E75A-42E8-B83E-F00610945E8F}" destId="{17D2C7E6-BF41-4CD4-871F-AAA7BB8E5AB7}" srcOrd="0" destOrd="0" presId="urn:microsoft.com/office/officeart/2018/5/layout/IconCircleLabelList"/>
    <dgm:cxn modelId="{9D6E2458-0008-4EFB-8B40-BC53769736F9}" type="presParOf" srcId="{CCA89E87-E75A-42E8-B83E-F00610945E8F}" destId="{7B26301C-FCD2-41D6-AC70-B76F4365F800}" srcOrd="1" destOrd="0" presId="urn:microsoft.com/office/officeart/2018/5/layout/IconCircleLabelList"/>
    <dgm:cxn modelId="{A4E25A83-FA1A-4ADF-A50A-266B57BAF997}" type="presParOf" srcId="{CCA89E87-E75A-42E8-B83E-F00610945E8F}" destId="{151BA007-834D-47D6-8E94-448C3C51E63A}" srcOrd="2" destOrd="0" presId="urn:microsoft.com/office/officeart/2018/5/layout/IconCircleLabelList"/>
    <dgm:cxn modelId="{8D149D23-C637-4568-B3CA-0563AA32BE76}" type="presParOf" srcId="{CCA89E87-E75A-42E8-B83E-F00610945E8F}" destId="{5400A5DE-34E4-4842-8BB7-7F482D9D48F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7F3C2C-3F2F-4FC9-A763-EC0296FDE094}">
      <dsp:nvSpPr>
        <dsp:cNvPr id="0" name=""/>
        <dsp:cNvSpPr/>
      </dsp:nvSpPr>
      <dsp:spPr>
        <a:xfrm>
          <a:off x="49410" y="776764"/>
          <a:ext cx="724090" cy="72409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083994-8832-4FC9-9378-B24500DC2960}">
      <dsp:nvSpPr>
        <dsp:cNvPr id="0" name=""/>
        <dsp:cNvSpPr/>
      </dsp:nvSpPr>
      <dsp:spPr>
        <a:xfrm>
          <a:off x="201469" y="928823"/>
          <a:ext cx="419972" cy="4199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A7EA82-9D43-4E62-8FB4-855ED4A48DD4}">
      <dsp:nvSpPr>
        <dsp:cNvPr id="0" name=""/>
        <dsp:cNvSpPr/>
      </dsp:nvSpPr>
      <dsp:spPr>
        <a:xfrm>
          <a:off x="928662" y="776764"/>
          <a:ext cx="1706783" cy="724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baseline="0"/>
            <a:t>Ofcourse the first thing is to have the data. The dataset used for this project contains information about movies and user ratings for movies.</a:t>
          </a:r>
          <a:endParaRPr lang="en-US" sz="1100" kern="1200"/>
        </a:p>
      </dsp:txBody>
      <dsp:txXfrm>
        <a:off x="928662" y="776764"/>
        <a:ext cx="1706783" cy="724090"/>
      </dsp:txXfrm>
    </dsp:sp>
    <dsp:sp modelId="{3768CAA7-3538-48E5-AD41-11F7BDA23288}">
      <dsp:nvSpPr>
        <dsp:cNvPr id="0" name=""/>
        <dsp:cNvSpPr/>
      </dsp:nvSpPr>
      <dsp:spPr>
        <a:xfrm>
          <a:off x="2932840" y="776764"/>
          <a:ext cx="724090" cy="72409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DFC595-9669-4F2F-97DE-FE26CE77A729}">
      <dsp:nvSpPr>
        <dsp:cNvPr id="0" name=""/>
        <dsp:cNvSpPr/>
      </dsp:nvSpPr>
      <dsp:spPr>
        <a:xfrm>
          <a:off x="3084899" y="928823"/>
          <a:ext cx="419972" cy="4199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A7BD6B-52A7-4BDB-BF14-CC3C669B7123}">
      <dsp:nvSpPr>
        <dsp:cNvPr id="0" name=""/>
        <dsp:cNvSpPr/>
      </dsp:nvSpPr>
      <dsp:spPr>
        <a:xfrm>
          <a:off x="3812092" y="776764"/>
          <a:ext cx="1706783" cy="724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baseline="0"/>
            <a:t>Movies contain information about their name , year of release and their genre whereas user ratings have information about user id, movie id, rating and timestamp.</a:t>
          </a:r>
          <a:endParaRPr lang="en-US" sz="1100" kern="1200"/>
        </a:p>
      </dsp:txBody>
      <dsp:txXfrm>
        <a:off x="3812092" y="776764"/>
        <a:ext cx="1706783" cy="724090"/>
      </dsp:txXfrm>
    </dsp:sp>
    <dsp:sp modelId="{26859212-9DD2-43DA-8B25-1D4BF2D88253}">
      <dsp:nvSpPr>
        <dsp:cNvPr id="0" name=""/>
        <dsp:cNvSpPr/>
      </dsp:nvSpPr>
      <dsp:spPr>
        <a:xfrm>
          <a:off x="49410" y="2460529"/>
          <a:ext cx="724090" cy="72409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B442E7-0237-4E9A-B438-27481D1EDAAA}">
      <dsp:nvSpPr>
        <dsp:cNvPr id="0" name=""/>
        <dsp:cNvSpPr/>
      </dsp:nvSpPr>
      <dsp:spPr>
        <a:xfrm>
          <a:off x="201469" y="2612588"/>
          <a:ext cx="419972" cy="41997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49ECD2-B043-4F2C-806A-B5FF073E469E}">
      <dsp:nvSpPr>
        <dsp:cNvPr id="0" name=""/>
        <dsp:cNvSpPr/>
      </dsp:nvSpPr>
      <dsp:spPr>
        <a:xfrm>
          <a:off x="928662" y="2460529"/>
          <a:ext cx="1706783" cy="724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kern="1200" baseline="0"/>
            <a:t>Data can be visualised as a matrix for better understanding.</a:t>
          </a:r>
          <a:endParaRPr lang="en-US" sz="1100" kern="1200"/>
        </a:p>
      </dsp:txBody>
      <dsp:txXfrm>
        <a:off x="928662" y="2460529"/>
        <a:ext cx="1706783" cy="724090"/>
      </dsp:txXfrm>
    </dsp:sp>
    <dsp:sp modelId="{F5CCE995-4265-44FB-BCC3-2397ACF3FF3B}">
      <dsp:nvSpPr>
        <dsp:cNvPr id="0" name=""/>
        <dsp:cNvSpPr/>
      </dsp:nvSpPr>
      <dsp:spPr>
        <a:xfrm>
          <a:off x="2932840" y="2460529"/>
          <a:ext cx="724090" cy="72409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02DC48-0747-416F-BF78-89E0EA9703A4}">
      <dsp:nvSpPr>
        <dsp:cNvPr id="0" name=""/>
        <dsp:cNvSpPr/>
      </dsp:nvSpPr>
      <dsp:spPr>
        <a:xfrm>
          <a:off x="3084899" y="2612588"/>
          <a:ext cx="419972" cy="41997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614403-69E5-40E6-B3FD-7E59AADE9BD1}">
      <dsp:nvSpPr>
        <dsp:cNvPr id="0" name=""/>
        <dsp:cNvSpPr/>
      </dsp:nvSpPr>
      <dsp:spPr>
        <a:xfrm>
          <a:off x="3812092" y="2460529"/>
          <a:ext cx="1706783" cy="724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kern="1200" baseline="0"/>
            <a:t>This user-movie (or movie-user) interaction matrix contains ratings given by user i for movie j. </a:t>
          </a:r>
          <a:endParaRPr lang="en-US" sz="1100" kern="1200"/>
        </a:p>
      </dsp:txBody>
      <dsp:txXfrm>
        <a:off x="3812092" y="2460529"/>
        <a:ext cx="1706783" cy="724090"/>
      </dsp:txXfrm>
    </dsp:sp>
    <dsp:sp modelId="{1F55184E-1AE9-47C4-9684-0132F693644B}">
      <dsp:nvSpPr>
        <dsp:cNvPr id="0" name=""/>
        <dsp:cNvSpPr/>
      </dsp:nvSpPr>
      <dsp:spPr>
        <a:xfrm>
          <a:off x="49410" y="4144295"/>
          <a:ext cx="724090" cy="72409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0FE493-A3D3-425B-BCDE-0640E401942B}">
      <dsp:nvSpPr>
        <dsp:cNvPr id="0" name=""/>
        <dsp:cNvSpPr/>
      </dsp:nvSpPr>
      <dsp:spPr>
        <a:xfrm>
          <a:off x="201469" y="4296354"/>
          <a:ext cx="419972" cy="41997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6A66EC-1D3E-462E-AC65-4F78B41B95CA}">
      <dsp:nvSpPr>
        <dsp:cNvPr id="0" name=""/>
        <dsp:cNvSpPr/>
      </dsp:nvSpPr>
      <dsp:spPr>
        <a:xfrm>
          <a:off x="928662" y="4144295"/>
          <a:ext cx="1706783" cy="724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kern="1200" baseline="0"/>
            <a:t>In the real world setting, the vast majority of movies receive very few or even no ratings at all by users. </a:t>
          </a:r>
          <a:endParaRPr lang="en-US" sz="1100" kern="1200"/>
        </a:p>
      </dsp:txBody>
      <dsp:txXfrm>
        <a:off x="928662" y="4144295"/>
        <a:ext cx="1706783" cy="724090"/>
      </dsp:txXfrm>
    </dsp:sp>
    <dsp:sp modelId="{A2B98376-AB01-4792-B5B1-ED1E10F5D9B6}">
      <dsp:nvSpPr>
        <dsp:cNvPr id="0" name=""/>
        <dsp:cNvSpPr/>
      </dsp:nvSpPr>
      <dsp:spPr>
        <a:xfrm>
          <a:off x="2932840" y="4144295"/>
          <a:ext cx="724090" cy="72409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F2CAB2-DFBB-4EE4-A587-3EB8227394A0}">
      <dsp:nvSpPr>
        <dsp:cNvPr id="0" name=""/>
        <dsp:cNvSpPr/>
      </dsp:nvSpPr>
      <dsp:spPr>
        <a:xfrm>
          <a:off x="3084899" y="4296354"/>
          <a:ext cx="419972" cy="41997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BB37F4-189B-4AA9-A198-D78A50EA62DB}">
      <dsp:nvSpPr>
        <dsp:cNvPr id="0" name=""/>
        <dsp:cNvSpPr/>
      </dsp:nvSpPr>
      <dsp:spPr>
        <a:xfrm>
          <a:off x="3812092" y="4144295"/>
          <a:ext cx="1706783" cy="724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baseline="0"/>
            <a:t>This is called a sparse matrix.</a:t>
          </a:r>
          <a:endParaRPr lang="en-US" sz="1100" kern="1200"/>
        </a:p>
      </dsp:txBody>
      <dsp:txXfrm>
        <a:off x="3812092" y="4144295"/>
        <a:ext cx="1706783" cy="7240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865BBB-15EC-41C7-AB7F-C727E3EF5AE8}">
      <dsp:nvSpPr>
        <dsp:cNvPr id="0" name=""/>
        <dsp:cNvSpPr/>
      </dsp:nvSpPr>
      <dsp:spPr>
        <a:xfrm>
          <a:off x="576374" y="344904"/>
          <a:ext cx="1784250" cy="178425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88D5DB-4731-4437-B748-25943355FABA}">
      <dsp:nvSpPr>
        <dsp:cNvPr id="0" name=""/>
        <dsp:cNvSpPr/>
      </dsp:nvSpPr>
      <dsp:spPr>
        <a:xfrm>
          <a:off x="956624" y="725154"/>
          <a:ext cx="1023750" cy="1023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136A1F-D9AF-4BC0-B868-BC81EEAF621A}">
      <dsp:nvSpPr>
        <dsp:cNvPr id="0" name=""/>
        <dsp:cNvSpPr/>
      </dsp:nvSpPr>
      <dsp:spPr>
        <a:xfrm>
          <a:off x="5999" y="2684904"/>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After choosing this best model we fit the model using the training data and use the model to transform the test data.</a:t>
          </a:r>
        </a:p>
      </dsp:txBody>
      <dsp:txXfrm>
        <a:off x="5999" y="2684904"/>
        <a:ext cx="2925000" cy="720000"/>
      </dsp:txXfrm>
    </dsp:sp>
    <dsp:sp modelId="{3ED40365-CD33-4D8C-85AB-4917374EE0A2}">
      <dsp:nvSpPr>
        <dsp:cNvPr id="0" name=""/>
        <dsp:cNvSpPr/>
      </dsp:nvSpPr>
      <dsp:spPr>
        <a:xfrm>
          <a:off x="4013250" y="344904"/>
          <a:ext cx="1784250" cy="178425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A391D6-C223-4E89-AD61-9B1DA8CF989A}">
      <dsp:nvSpPr>
        <dsp:cNvPr id="0" name=""/>
        <dsp:cNvSpPr/>
      </dsp:nvSpPr>
      <dsp:spPr>
        <a:xfrm>
          <a:off x="4393500" y="725154"/>
          <a:ext cx="1023750" cy="1023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420DC7-342C-4443-AD94-EF8A0709C8B3}">
      <dsp:nvSpPr>
        <dsp:cNvPr id="0" name=""/>
        <dsp:cNvSpPr/>
      </dsp:nvSpPr>
      <dsp:spPr>
        <a:xfrm>
          <a:off x="3442875" y="2684904"/>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dirty="0"/>
            <a:t>Transforming test data implies that the model adds a column called predicted rating for each row.</a:t>
          </a:r>
        </a:p>
      </dsp:txBody>
      <dsp:txXfrm>
        <a:off x="3442875" y="2684904"/>
        <a:ext cx="2925000" cy="720000"/>
      </dsp:txXfrm>
    </dsp:sp>
    <dsp:sp modelId="{17D2C7E6-BF41-4CD4-871F-AAA7BB8E5AB7}">
      <dsp:nvSpPr>
        <dsp:cNvPr id="0" name=""/>
        <dsp:cNvSpPr/>
      </dsp:nvSpPr>
      <dsp:spPr>
        <a:xfrm>
          <a:off x="7450125" y="344904"/>
          <a:ext cx="1784250" cy="178425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26301C-FCD2-41D6-AC70-B76F4365F800}">
      <dsp:nvSpPr>
        <dsp:cNvPr id="0" name=""/>
        <dsp:cNvSpPr/>
      </dsp:nvSpPr>
      <dsp:spPr>
        <a:xfrm>
          <a:off x="7830375" y="725154"/>
          <a:ext cx="1023750" cy="10237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00A5DE-34E4-4842-8BB7-7F482D9D48FE}">
      <dsp:nvSpPr>
        <dsp:cNvPr id="0" name=""/>
        <dsp:cNvSpPr/>
      </dsp:nvSpPr>
      <dsp:spPr>
        <a:xfrm>
          <a:off x="6879750" y="2684904"/>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dirty="0"/>
            <a:t>We then use the model to give recommendations.  </a:t>
          </a:r>
        </a:p>
      </dsp:txBody>
      <dsp:txXfrm>
        <a:off x="6879750" y="2684904"/>
        <a:ext cx="2925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3T05:14:34.612"/>
    </inkml:context>
    <inkml:brush xml:id="br0">
      <inkml:brushProperty name="width" value="0.05" units="cm"/>
      <inkml:brushProperty name="height" value="0.05" units="cm"/>
    </inkml:brush>
  </inkml:definitions>
  <inkml:trace contextRef="#ctx0" brushRef="#br0">1 0 32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947710-71A7-A042-9077-B0F456E44113}" type="datetimeFigureOut">
              <a:rPr lang="en-US" smtClean="0"/>
              <a:t>5/12/22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3C19AD-0D6C-1A4E-B536-5B333BD29D3E}" type="slidenum">
              <a:rPr lang="en-US" smtClean="0"/>
              <a:t>‹#›</a:t>
            </a:fld>
            <a:endParaRPr lang="en-US"/>
          </a:p>
        </p:txBody>
      </p:sp>
    </p:spTree>
    <p:extLst>
      <p:ext uri="{BB962C8B-B14F-4D97-AF65-F5344CB8AC3E}">
        <p14:creationId xmlns:p14="http://schemas.microsoft.com/office/powerpoint/2010/main" val="1648939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3C19AD-0D6C-1A4E-B536-5B333BD29D3E}" type="slidenum">
              <a:rPr lang="en-US" smtClean="0"/>
              <a:t>8</a:t>
            </a:fld>
            <a:endParaRPr lang="en-US"/>
          </a:p>
        </p:txBody>
      </p:sp>
    </p:spTree>
    <p:extLst>
      <p:ext uri="{BB962C8B-B14F-4D97-AF65-F5344CB8AC3E}">
        <p14:creationId xmlns:p14="http://schemas.microsoft.com/office/powerpoint/2010/main" val="3821277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May 12, 2022</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636191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May 12, 2022</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2983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May 12, 2022</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429036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May 12, 2022</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537870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May 12, 2022</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971257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May 12, 2022</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3280720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May 12, 2022</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51183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May 12, 2022</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06020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May 12, 2022</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884423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May 12, 2022</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72113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May 12, 2022</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911173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May 12, 2022</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mc:Choice xmlns:p14="http://schemas.microsoft.com/office/powerpoint/2010/main"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397915810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75" r:id="rId7"/>
    <p:sldLayoutId id="2147483676" r:id="rId8"/>
    <p:sldLayoutId id="2147483677" r:id="rId9"/>
    <p:sldLayoutId id="2147483678" r:id="rId10"/>
    <p:sldLayoutId id="2147483685"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9">
            <a:extLst>
              <a:ext uri="{FF2B5EF4-FFF2-40B4-BE49-F238E27FC236}">
                <a16:creationId xmlns:a16="http://schemas.microsoft.com/office/drawing/2014/main" id="{EC3FE92E-FF21-46DB-BE36-B3A5D4149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1">
            <a:extLst>
              <a:ext uri="{FF2B5EF4-FFF2-40B4-BE49-F238E27FC236}">
                <a16:creationId xmlns:a16="http://schemas.microsoft.com/office/drawing/2014/main" id="{7E9DFFEE-526A-4D56-A70C-EADE7289B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1868FE-2F7F-D826-B2F4-25FB6C42BDA5}"/>
              </a:ext>
            </a:extLst>
          </p:cNvPr>
          <p:cNvSpPr>
            <a:spLocks noGrp="1"/>
          </p:cNvSpPr>
          <p:nvPr>
            <p:ph type="ctrTitle"/>
          </p:nvPr>
        </p:nvSpPr>
        <p:spPr>
          <a:xfrm>
            <a:off x="1191126" y="979714"/>
            <a:ext cx="5320206" cy="2807540"/>
          </a:xfrm>
        </p:spPr>
        <p:txBody>
          <a:bodyPr>
            <a:normAutofit/>
          </a:bodyPr>
          <a:lstStyle/>
          <a:p>
            <a:r>
              <a:rPr lang="en-US"/>
              <a:t>Movie Recommender System</a:t>
            </a:r>
          </a:p>
        </p:txBody>
      </p:sp>
      <p:sp>
        <p:nvSpPr>
          <p:cNvPr id="3" name="Subtitle 2">
            <a:extLst>
              <a:ext uri="{FF2B5EF4-FFF2-40B4-BE49-F238E27FC236}">
                <a16:creationId xmlns:a16="http://schemas.microsoft.com/office/drawing/2014/main" id="{6C876C20-E73B-007C-3576-A440EC0E4DBE}"/>
              </a:ext>
            </a:extLst>
          </p:cNvPr>
          <p:cNvSpPr>
            <a:spLocks noGrp="1"/>
          </p:cNvSpPr>
          <p:nvPr>
            <p:ph type="subTitle" idx="1"/>
          </p:nvPr>
        </p:nvSpPr>
        <p:spPr>
          <a:xfrm>
            <a:off x="1311731" y="4112623"/>
            <a:ext cx="5078996" cy="1594839"/>
          </a:xfrm>
        </p:spPr>
        <p:txBody>
          <a:bodyPr>
            <a:normAutofit/>
          </a:bodyPr>
          <a:lstStyle/>
          <a:p>
            <a:r>
              <a:rPr lang="en-US"/>
              <a:t>CS 6513 Big Data Project</a:t>
            </a:r>
          </a:p>
          <a:p>
            <a:r>
              <a:rPr lang="en-US"/>
              <a:t>Abhin </a:t>
            </a:r>
            <a:r>
              <a:rPr lang="en-US" err="1"/>
              <a:t>Gude</a:t>
            </a:r>
            <a:endParaRPr lang="en-US"/>
          </a:p>
        </p:txBody>
      </p:sp>
      <p:pic>
        <p:nvPicPr>
          <p:cNvPr id="4" name="Picture 3" descr="Popcorn and drink in an empty red theater">
            <a:extLst>
              <a:ext uri="{FF2B5EF4-FFF2-40B4-BE49-F238E27FC236}">
                <a16:creationId xmlns:a16="http://schemas.microsoft.com/office/drawing/2014/main" id="{4A6CF5B0-FC56-D197-366A-077B9780385D}"/>
              </a:ext>
            </a:extLst>
          </p:cNvPr>
          <p:cNvPicPr>
            <a:picLocks noChangeAspect="1"/>
          </p:cNvPicPr>
          <p:nvPr/>
        </p:nvPicPr>
        <p:blipFill rotWithShape="1">
          <a:blip r:embed="rId2"/>
          <a:srcRect l="36581" r="19273" b="2"/>
          <a:stretch/>
        </p:blipFill>
        <p:spPr>
          <a:xfrm>
            <a:off x="7616215" y="-23854"/>
            <a:ext cx="4575785" cy="6892740"/>
          </a:xfrm>
          <a:custGeom>
            <a:avLst/>
            <a:gdLst/>
            <a:ahLst/>
            <a:cxnLst/>
            <a:rect l="l" t="t" r="r" b="b"/>
            <a:pathLst>
              <a:path w="4575785" h="6857999">
                <a:moveTo>
                  <a:pt x="517468" y="0"/>
                </a:moveTo>
                <a:lnTo>
                  <a:pt x="4575785" y="0"/>
                </a:lnTo>
                <a:lnTo>
                  <a:pt x="4575785" y="6857999"/>
                </a:lnTo>
                <a:lnTo>
                  <a:pt x="960511" y="6857999"/>
                </a:lnTo>
                <a:lnTo>
                  <a:pt x="942694" y="6843617"/>
                </a:lnTo>
                <a:cubicBezTo>
                  <a:pt x="964945" y="6792705"/>
                  <a:pt x="892574" y="6836929"/>
                  <a:pt x="865960" y="6827318"/>
                </a:cubicBezTo>
                <a:lnTo>
                  <a:pt x="861487" y="6823037"/>
                </a:lnTo>
                <a:lnTo>
                  <a:pt x="859513" y="6806858"/>
                </a:lnTo>
                <a:lnTo>
                  <a:pt x="860461" y="6800037"/>
                </a:lnTo>
                <a:cubicBezTo>
                  <a:pt x="860484" y="6795612"/>
                  <a:pt x="859691" y="6793024"/>
                  <a:pt x="858251" y="6791626"/>
                </a:cubicBezTo>
                <a:lnTo>
                  <a:pt x="857660" y="6791654"/>
                </a:lnTo>
                <a:lnTo>
                  <a:pt x="856643" y="6783314"/>
                </a:lnTo>
                <a:cubicBezTo>
                  <a:pt x="856157" y="6768705"/>
                  <a:pt x="856848" y="6753980"/>
                  <a:pt x="858459" y="6739543"/>
                </a:cubicBezTo>
                <a:cubicBezTo>
                  <a:pt x="825704" y="6742272"/>
                  <a:pt x="849542" y="6681110"/>
                  <a:pt x="794118" y="6710916"/>
                </a:cubicBezTo>
                <a:cubicBezTo>
                  <a:pt x="794610" y="6692179"/>
                  <a:pt x="815573" y="6671806"/>
                  <a:pt x="779817" y="6693690"/>
                </a:cubicBezTo>
                <a:cubicBezTo>
                  <a:pt x="778915" y="6687990"/>
                  <a:pt x="774885" y="6685995"/>
                  <a:pt x="769310" y="6685745"/>
                </a:cubicBezTo>
                <a:lnTo>
                  <a:pt x="766802" y="6686064"/>
                </a:lnTo>
                <a:cubicBezTo>
                  <a:pt x="767473" y="6672038"/>
                  <a:pt x="768145" y="6658011"/>
                  <a:pt x="768816" y="6643985"/>
                </a:cubicBezTo>
                <a:lnTo>
                  <a:pt x="764758" y="6640288"/>
                </a:lnTo>
                <a:lnTo>
                  <a:pt x="771603" y="6610439"/>
                </a:lnTo>
                <a:cubicBezTo>
                  <a:pt x="771799" y="6605729"/>
                  <a:pt x="776328" y="6505678"/>
                  <a:pt x="776524" y="6500968"/>
                </a:cubicBezTo>
                <a:lnTo>
                  <a:pt x="716862" y="6252242"/>
                </a:lnTo>
                <a:cubicBezTo>
                  <a:pt x="710358" y="6209033"/>
                  <a:pt x="712158" y="6177416"/>
                  <a:pt x="706006" y="6116988"/>
                </a:cubicBezTo>
                <a:cubicBezTo>
                  <a:pt x="664744" y="6009788"/>
                  <a:pt x="669134" y="5997889"/>
                  <a:pt x="675681" y="5921438"/>
                </a:cubicBezTo>
                <a:cubicBezTo>
                  <a:pt x="609567" y="5910253"/>
                  <a:pt x="667197" y="5880778"/>
                  <a:pt x="646967" y="5848021"/>
                </a:cubicBezTo>
                <a:cubicBezTo>
                  <a:pt x="633539" y="5819166"/>
                  <a:pt x="610193" y="5775630"/>
                  <a:pt x="595120" y="5722308"/>
                </a:cubicBezTo>
                <a:cubicBezTo>
                  <a:pt x="587517" y="5685814"/>
                  <a:pt x="566330" y="5564010"/>
                  <a:pt x="556522" y="5528087"/>
                </a:cubicBezTo>
                <a:cubicBezTo>
                  <a:pt x="551310" y="5519174"/>
                  <a:pt x="556171" y="5505252"/>
                  <a:pt x="536270" y="5506770"/>
                </a:cubicBezTo>
                <a:cubicBezTo>
                  <a:pt x="512052" y="5506489"/>
                  <a:pt x="543356" y="5459435"/>
                  <a:pt x="516612" y="5473320"/>
                </a:cubicBezTo>
                <a:cubicBezTo>
                  <a:pt x="537947" y="5440196"/>
                  <a:pt x="486731" y="5435838"/>
                  <a:pt x="471989" y="5418523"/>
                </a:cubicBezTo>
                <a:cubicBezTo>
                  <a:pt x="493820" y="5390817"/>
                  <a:pt x="454363" y="5377479"/>
                  <a:pt x="442299" y="5333204"/>
                </a:cubicBezTo>
                <a:cubicBezTo>
                  <a:pt x="467689" y="5302287"/>
                  <a:pt x="420786" y="5307848"/>
                  <a:pt x="452960" y="5255192"/>
                </a:cubicBezTo>
                <a:cubicBezTo>
                  <a:pt x="453300" y="5233631"/>
                  <a:pt x="429983" y="5195187"/>
                  <a:pt x="431339" y="5156169"/>
                </a:cubicBezTo>
                <a:cubicBezTo>
                  <a:pt x="398945" y="5067566"/>
                  <a:pt x="403718" y="5079988"/>
                  <a:pt x="404757" y="5025421"/>
                </a:cubicBezTo>
                <a:cubicBezTo>
                  <a:pt x="400018" y="4966103"/>
                  <a:pt x="402758" y="4976631"/>
                  <a:pt x="395660" y="4924394"/>
                </a:cubicBezTo>
                <a:cubicBezTo>
                  <a:pt x="383838" y="4897752"/>
                  <a:pt x="406451" y="4876973"/>
                  <a:pt x="390158" y="4861232"/>
                </a:cubicBezTo>
                <a:cubicBezTo>
                  <a:pt x="362582" y="4877952"/>
                  <a:pt x="368360" y="4813711"/>
                  <a:pt x="341238" y="4838615"/>
                </a:cubicBezTo>
                <a:cubicBezTo>
                  <a:pt x="311503" y="4831441"/>
                  <a:pt x="352577" y="4804970"/>
                  <a:pt x="326273" y="4796524"/>
                </a:cubicBezTo>
                <a:lnTo>
                  <a:pt x="284996" y="4672372"/>
                </a:lnTo>
                <a:cubicBezTo>
                  <a:pt x="298118" y="4649489"/>
                  <a:pt x="287003" y="4640074"/>
                  <a:pt x="267970" y="4634255"/>
                </a:cubicBezTo>
                <a:cubicBezTo>
                  <a:pt x="263754" y="4595383"/>
                  <a:pt x="222766" y="4593405"/>
                  <a:pt x="203275" y="4555830"/>
                </a:cubicBezTo>
                <a:cubicBezTo>
                  <a:pt x="181514" y="4524570"/>
                  <a:pt x="154438" y="4520149"/>
                  <a:pt x="133797" y="4479914"/>
                </a:cubicBezTo>
                <a:cubicBezTo>
                  <a:pt x="124082" y="4457346"/>
                  <a:pt x="105185" y="4427564"/>
                  <a:pt x="84156" y="4415916"/>
                </a:cubicBezTo>
                <a:lnTo>
                  <a:pt x="83303" y="4414752"/>
                </a:lnTo>
                <a:lnTo>
                  <a:pt x="72062" y="4388525"/>
                </a:lnTo>
                <a:lnTo>
                  <a:pt x="75315" y="4375182"/>
                </a:lnTo>
                <a:cubicBezTo>
                  <a:pt x="75941" y="4370194"/>
                  <a:pt x="75530" y="4367154"/>
                  <a:pt x="74333" y="4365355"/>
                </a:cubicBezTo>
                <a:lnTo>
                  <a:pt x="68893" y="4364787"/>
                </a:lnTo>
                <a:cubicBezTo>
                  <a:pt x="68887" y="4364737"/>
                  <a:pt x="68881" y="4364686"/>
                  <a:pt x="68875" y="4364636"/>
                </a:cubicBezTo>
                <a:cubicBezTo>
                  <a:pt x="68620" y="4351507"/>
                  <a:pt x="69309" y="4337030"/>
                  <a:pt x="58168" y="4323582"/>
                </a:cubicBezTo>
                <a:cubicBezTo>
                  <a:pt x="61811" y="4263350"/>
                  <a:pt x="99263" y="4233013"/>
                  <a:pt x="79972" y="4208494"/>
                </a:cubicBezTo>
                <a:cubicBezTo>
                  <a:pt x="88758" y="4180446"/>
                  <a:pt x="125844" y="4152085"/>
                  <a:pt x="106280" y="4120638"/>
                </a:cubicBezTo>
                <a:cubicBezTo>
                  <a:pt x="111598" y="4121936"/>
                  <a:pt x="113804" y="4120147"/>
                  <a:pt x="114398" y="4116558"/>
                </a:cubicBezTo>
                <a:cubicBezTo>
                  <a:pt x="114157" y="4114248"/>
                  <a:pt x="113917" y="4111937"/>
                  <a:pt x="113677" y="4109627"/>
                </a:cubicBezTo>
                <a:lnTo>
                  <a:pt x="105699" y="4105626"/>
                </a:lnTo>
                <a:cubicBezTo>
                  <a:pt x="77890" y="4088880"/>
                  <a:pt x="108987" y="4082598"/>
                  <a:pt x="106408" y="4051443"/>
                </a:cubicBezTo>
                <a:cubicBezTo>
                  <a:pt x="106858" y="4036630"/>
                  <a:pt x="97032" y="3985550"/>
                  <a:pt x="103822" y="3988496"/>
                </a:cubicBezTo>
                <a:lnTo>
                  <a:pt x="75372" y="3857059"/>
                </a:lnTo>
                <a:cubicBezTo>
                  <a:pt x="82817" y="3836376"/>
                  <a:pt x="81742" y="3824520"/>
                  <a:pt x="64937" y="3815652"/>
                </a:cubicBezTo>
                <a:cubicBezTo>
                  <a:pt x="102287" y="3718925"/>
                  <a:pt x="55573" y="3772320"/>
                  <a:pt x="59080" y="3696747"/>
                </a:cubicBezTo>
                <a:cubicBezTo>
                  <a:pt x="66269" y="3629648"/>
                  <a:pt x="63240" y="3571908"/>
                  <a:pt x="85623" y="3491441"/>
                </a:cubicBezTo>
                <a:cubicBezTo>
                  <a:pt x="98410" y="3474059"/>
                  <a:pt x="99525" y="3431012"/>
                  <a:pt x="100691" y="3417526"/>
                </a:cubicBezTo>
                <a:cubicBezTo>
                  <a:pt x="101857" y="3404040"/>
                  <a:pt x="95556" y="3412369"/>
                  <a:pt x="92620" y="3410525"/>
                </a:cubicBezTo>
                <a:cubicBezTo>
                  <a:pt x="92153" y="3374230"/>
                  <a:pt x="83244" y="3285268"/>
                  <a:pt x="79737" y="3235496"/>
                </a:cubicBezTo>
                <a:cubicBezTo>
                  <a:pt x="70953" y="3207448"/>
                  <a:pt x="52012" y="3143347"/>
                  <a:pt x="71576" y="3111898"/>
                </a:cubicBezTo>
                <a:cubicBezTo>
                  <a:pt x="66408" y="3077014"/>
                  <a:pt x="53542" y="3056489"/>
                  <a:pt x="48725" y="3026189"/>
                </a:cubicBezTo>
                <a:cubicBezTo>
                  <a:pt x="35029" y="3013335"/>
                  <a:pt x="35295" y="2950066"/>
                  <a:pt x="42673" y="2930099"/>
                </a:cubicBezTo>
                <a:cubicBezTo>
                  <a:pt x="72765" y="2876461"/>
                  <a:pt x="20837" y="2811743"/>
                  <a:pt x="43260" y="2768401"/>
                </a:cubicBezTo>
                <a:cubicBezTo>
                  <a:pt x="44784" y="2755816"/>
                  <a:pt x="43709" y="2744724"/>
                  <a:pt x="41022" y="2734617"/>
                </a:cubicBezTo>
                <a:lnTo>
                  <a:pt x="29707" y="2708118"/>
                </a:lnTo>
                <a:lnTo>
                  <a:pt x="18896" y="2704187"/>
                </a:lnTo>
                <a:lnTo>
                  <a:pt x="16157" y="2686013"/>
                </a:lnTo>
                <a:lnTo>
                  <a:pt x="0" y="2656506"/>
                </a:lnTo>
                <a:cubicBezTo>
                  <a:pt x="46275" y="2648213"/>
                  <a:pt x="-21852" y="2580542"/>
                  <a:pt x="20000" y="2589495"/>
                </a:cubicBezTo>
                <a:cubicBezTo>
                  <a:pt x="9004" y="2539865"/>
                  <a:pt x="51725" y="2561406"/>
                  <a:pt x="4503" y="2517909"/>
                </a:cubicBezTo>
                <a:cubicBezTo>
                  <a:pt x="18312" y="2426183"/>
                  <a:pt x="2043" y="2320005"/>
                  <a:pt x="38580" y="2235940"/>
                </a:cubicBezTo>
                <a:cubicBezTo>
                  <a:pt x="39530" y="2131535"/>
                  <a:pt x="31342" y="1983035"/>
                  <a:pt x="28357" y="1891475"/>
                </a:cubicBezTo>
                <a:cubicBezTo>
                  <a:pt x="18536" y="1816240"/>
                  <a:pt x="53985" y="1820215"/>
                  <a:pt x="16422" y="1754299"/>
                </a:cubicBezTo>
                <a:cubicBezTo>
                  <a:pt x="22523" y="1748800"/>
                  <a:pt x="14115" y="1712020"/>
                  <a:pt x="17619" y="1704948"/>
                </a:cubicBezTo>
                <a:lnTo>
                  <a:pt x="11875" y="1640075"/>
                </a:lnTo>
                <a:lnTo>
                  <a:pt x="10148" y="1637400"/>
                </a:lnTo>
                <a:cubicBezTo>
                  <a:pt x="6571" y="1625366"/>
                  <a:pt x="7662" y="1617809"/>
                  <a:pt x="10809" y="1612250"/>
                </a:cubicBezTo>
                <a:lnTo>
                  <a:pt x="30710" y="1498099"/>
                </a:lnTo>
                <a:lnTo>
                  <a:pt x="28832" y="1497366"/>
                </a:lnTo>
                <a:lnTo>
                  <a:pt x="25420" y="1490044"/>
                </a:lnTo>
                <a:lnTo>
                  <a:pt x="36357" y="1429750"/>
                </a:lnTo>
                <a:cubicBezTo>
                  <a:pt x="56105" y="1395764"/>
                  <a:pt x="51096" y="1348657"/>
                  <a:pt x="63323" y="1316453"/>
                </a:cubicBezTo>
                <a:cubicBezTo>
                  <a:pt x="113953" y="1206017"/>
                  <a:pt x="97314" y="1160971"/>
                  <a:pt x="167299" y="1100758"/>
                </a:cubicBezTo>
                <a:cubicBezTo>
                  <a:pt x="183322" y="1066821"/>
                  <a:pt x="207320" y="1013057"/>
                  <a:pt x="218971" y="997428"/>
                </a:cubicBezTo>
                <a:cubicBezTo>
                  <a:pt x="225661" y="983599"/>
                  <a:pt x="245059" y="996998"/>
                  <a:pt x="249304" y="969068"/>
                </a:cubicBezTo>
                <a:cubicBezTo>
                  <a:pt x="273910" y="912445"/>
                  <a:pt x="257335" y="876944"/>
                  <a:pt x="307518" y="815816"/>
                </a:cubicBezTo>
                <a:cubicBezTo>
                  <a:pt x="319844" y="734499"/>
                  <a:pt x="427269" y="648257"/>
                  <a:pt x="438631" y="588216"/>
                </a:cubicBezTo>
                <a:cubicBezTo>
                  <a:pt x="468336" y="534577"/>
                  <a:pt x="480025" y="521047"/>
                  <a:pt x="494548" y="466832"/>
                </a:cubicBezTo>
                <a:cubicBezTo>
                  <a:pt x="513994" y="444023"/>
                  <a:pt x="469014" y="421695"/>
                  <a:pt x="512985" y="406165"/>
                </a:cubicBezTo>
                <a:cubicBezTo>
                  <a:pt x="519819" y="312467"/>
                  <a:pt x="496295" y="285415"/>
                  <a:pt x="499246" y="226337"/>
                </a:cubicBezTo>
                <a:cubicBezTo>
                  <a:pt x="511217" y="180655"/>
                  <a:pt x="525793" y="85726"/>
                  <a:pt x="530694" y="51692"/>
                </a:cubicBezTo>
                <a:cubicBezTo>
                  <a:pt x="512001" y="39736"/>
                  <a:pt x="522977" y="34428"/>
                  <a:pt x="528655" y="22135"/>
                </a:cubicBezTo>
                <a:cubicBezTo>
                  <a:pt x="511506" y="14446"/>
                  <a:pt x="513258" y="7722"/>
                  <a:pt x="516964" y="1039"/>
                </a:cubicBezTo>
                <a:close/>
              </a:path>
            </a:pathLst>
          </a:custGeom>
        </p:spPr>
      </p:pic>
    </p:spTree>
    <p:extLst>
      <p:ext uri="{BB962C8B-B14F-4D97-AF65-F5344CB8AC3E}">
        <p14:creationId xmlns:p14="http://schemas.microsoft.com/office/powerpoint/2010/main" val="2238499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6D044-31FC-C688-C506-0DDFF46546AB}"/>
              </a:ext>
            </a:extLst>
          </p:cNvPr>
          <p:cNvSpPr>
            <a:spLocks noGrp="1"/>
          </p:cNvSpPr>
          <p:nvPr>
            <p:ph type="title"/>
          </p:nvPr>
        </p:nvSpPr>
        <p:spPr/>
        <p:txBody>
          <a:bodyPr/>
          <a:lstStyle/>
          <a:p>
            <a:r>
              <a:rPr lang="en-US" dirty="0"/>
              <a:t>Architecture diagram</a:t>
            </a:r>
          </a:p>
        </p:txBody>
      </p:sp>
      <p:pic>
        <p:nvPicPr>
          <p:cNvPr id="5" name="Content Placeholder 4" descr="Graphical user interface&#10;&#10;Description automatically generated with low confidence">
            <a:extLst>
              <a:ext uri="{FF2B5EF4-FFF2-40B4-BE49-F238E27FC236}">
                <a16:creationId xmlns:a16="http://schemas.microsoft.com/office/drawing/2014/main" id="{360D45B1-E1DF-C643-67CA-328D4BCBEC60}"/>
              </a:ext>
            </a:extLst>
          </p:cNvPr>
          <p:cNvPicPr>
            <a:picLocks noGrp="1" noChangeAspect="1"/>
          </p:cNvPicPr>
          <p:nvPr>
            <p:ph idx="1"/>
          </p:nvPr>
        </p:nvPicPr>
        <p:blipFill>
          <a:blip r:embed="rId2"/>
          <a:stretch>
            <a:fillRect/>
          </a:stretch>
        </p:blipFill>
        <p:spPr>
          <a:xfrm>
            <a:off x="742317" y="1733262"/>
            <a:ext cx="9633640" cy="4429125"/>
          </a:xfrm>
        </p:spPr>
      </p:pic>
    </p:spTree>
    <p:extLst>
      <p:ext uri="{BB962C8B-B14F-4D97-AF65-F5344CB8AC3E}">
        <p14:creationId xmlns:p14="http://schemas.microsoft.com/office/powerpoint/2010/main" val="2838704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C2CDE-3EE3-AEA7-3A63-EC22CD408E11}"/>
              </a:ext>
            </a:extLst>
          </p:cNvPr>
          <p:cNvSpPr>
            <a:spLocks noGrp="1"/>
          </p:cNvSpPr>
          <p:nvPr>
            <p:ph type="title"/>
          </p:nvPr>
        </p:nvSpPr>
        <p:spPr/>
        <p:txBody>
          <a:bodyPr/>
          <a:lstStyle/>
          <a:p>
            <a:r>
              <a:rPr lang="en-US" dirty="0"/>
              <a:t>Model Parameters and Tuning</a:t>
            </a:r>
          </a:p>
        </p:txBody>
      </p:sp>
      <p:sp>
        <p:nvSpPr>
          <p:cNvPr id="3" name="Content Placeholder 2">
            <a:extLst>
              <a:ext uri="{FF2B5EF4-FFF2-40B4-BE49-F238E27FC236}">
                <a16:creationId xmlns:a16="http://schemas.microsoft.com/office/drawing/2014/main" id="{BFF9D61E-659B-93A4-90CE-49E0DBBFF23F}"/>
              </a:ext>
            </a:extLst>
          </p:cNvPr>
          <p:cNvSpPr>
            <a:spLocks noGrp="1"/>
          </p:cNvSpPr>
          <p:nvPr>
            <p:ph idx="1"/>
          </p:nvPr>
        </p:nvSpPr>
        <p:spPr/>
        <p:txBody>
          <a:bodyPr/>
          <a:lstStyle/>
          <a:p>
            <a:r>
              <a:rPr lang="en-US" dirty="0"/>
              <a:t>ALS is in the </a:t>
            </a:r>
            <a:r>
              <a:rPr lang="en-US" dirty="0" err="1"/>
              <a:t>ml.recommendation</a:t>
            </a:r>
            <a:r>
              <a:rPr lang="en-US" dirty="0"/>
              <a:t> library in Spark.</a:t>
            </a:r>
          </a:p>
          <a:p>
            <a:r>
              <a:rPr lang="en-IN" dirty="0"/>
              <a:t>Just like other machine learning algorithms, ALS has its own set of hyper-parameters. We tune its hyper-parameters via </a:t>
            </a:r>
            <a:r>
              <a:rPr lang="en-IN" b="1" dirty="0"/>
              <a:t>cross-validation</a:t>
            </a:r>
            <a:r>
              <a:rPr lang="en-IN" dirty="0"/>
              <a:t>.</a:t>
            </a:r>
          </a:p>
          <a:p>
            <a:r>
              <a:rPr lang="en-IN" dirty="0"/>
              <a:t>Most important hyper-params in Alternating Least Square (ALS) are:</a:t>
            </a:r>
          </a:p>
          <a:p>
            <a:r>
              <a:rPr lang="en-IN" dirty="0" err="1"/>
              <a:t>maxIter</a:t>
            </a:r>
            <a:r>
              <a:rPr lang="en-IN" dirty="0"/>
              <a:t>: the maximum number of iterations to run (defaults to 10)</a:t>
            </a:r>
          </a:p>
          <a:p>
            <a:r>
              <a:rPr lang="en-IN" dirty="0"/>
              <a:t>rank: the number of latent factors in the model (defaults to 10)</a:t>
            </a:r>
          </a:p>
          <a:p>
            <a:r>
              <a:rPr lang="en-IN" dirty="0" err="1"/>
              <a:t>regParam</a:t>
            </a:r>
            <a:r>
              <a:rPr lang="en-IN" dirty="0"/>
              <a:t>: the regularization parameter in ALS (defaults to 1.0)</a:t>
            </a:r>
          </a:p>
          <a:p>
            <a:r>
              <a:rPr lang="en-US" dirty="0"/>
              <a:t>In this project we tuned with a set of values for each parameter and got least RMSE for a model with </a:t>
            </a:r>
            <a:r>
              <a:rPr lang="en-US" dirty="0" err="1"/>
              <a:t>maxIter</a:t>
            </a:r>
            <a:r>
              <a:rPr lang="en-US" dirty="0"/>
              <a:t> : 15, Rank :10, </a:t>
            </a:r>
            <a:r>
              <a:rPr lang="en-US" dirty="0" err="1"/>
              <a:t>regParam</a:t>
            </a:r>
            <a:r>
              <a:rPr lang="en-US" dirty="0"/>
              <a:t> : 0.01 and we consider it as the best model.</a:t>
            </a:r>
          </a:p>
        </p:txBody>
      </p:sp>
    </p:spTree>
    <p:extLst>
      <p:ext uri="{BB962C8B-B14F-4D97-AF65-F5344CB8AC3E}">
        <p14:creationId xmlns:p14="http://schemas.microsoft.com/office/powerpoint/2010/main" val="2698433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846FF8-0D27-4A66-8332-A0BE79BEF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408577-A26A-6123-D535-C290E09D9BBE}"/>
              </a:ext>
            </a:extLst>
          </p:cNvPr>
          <p:cNvSpPr>
            <a:spLocks noGrp="1"/>
          </p:cNvSpPr>
          <p:nvPr>
            <p:ph type="title"/>
          </p:nvPr>
        </p:nvSpPr>
        <p:spPr>
          <a:xfrm>
            <a:off x="438727" y="628780"/>
            <a:ext cx="11314546" cy="1216024"/>
          </a:xfrm>
        </p:spPr>
        <p:txBody>
          <a:bodyPr>
            <a:normAutofit/>
          </a:bodyPr>
          <a:lstStyle/>
          <a:p>
            <a:r>
              <a:rPr lang="en-US" dirty="0"/>
              <a:t>Training, Testing And recommendations</a:t>
            </a:r>
          </a:p>
        </p:txBody>
      </p:sp>
      <p:sp>
        <p:nvSpPr>
          <p:cNvPr id="11" name="Freeform: Shape 10">
            <a:extLst>
              <a:ext uri="{FF2B5EF4-FFF2-40B4-BE49-F238E27FC236}">
                <a16:creationId xmlns:a16="http://schemas.microsoft.com/office/drawing/2014/main" id="{46B9CB01-4014-4606-90AC-ADABCFB38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44804"/>
            <a:ext cx="12192000" cy="5013196"/>
          </a:xfrm>
          <a:custGeom>
            <a:avLst/>
            <a:gdLst>
              <a:gd name="connsiteX0" fmla="*/ 4142196 w 12192000"/>
              <a:gd name="connsiteY0" fmla="*/ 33 h 5013196"/>
              <a:gd name="connsiteX1" fmla="*/ 4138795 w 12192000"/>
              <a:gd name="connsiteY1" fmla="*/ 15046 h 5013196"/>
              <a:gd name="connsiteX2" fmla="*/ 4166706 w 12192000"/>
              <a:gd name="connsiteY2" fmla="*/ 37291 h 5013196"/>
              <a:gd name="connsiteX3" fmla="*/ 4371550 w 12192000"/>
              <a:gd name="connsiteY3" fmla="*/ 22134 h 5013196"/>
              <a:gd name="connsiteX4" fmla="*/ 4424056 w 12192000"/>
              <a:gd name="connsiteY4" fmla="*/ 28369 h 5013196"/>
              <a:gd name="connsiteX5" fmla="*/ 4469897 w 12192000"/>
              <a:gd name="connsiteY5" fmla="*/ 13218 h 5013196"/>
              <a:gd name="connsiteX6" fmla="*/ 4489151 w 12192000"/>
              <a:gd name="connsiteY6" fmla="*/ 20285 h 5013196"/>
              <a:gd name="connsiteX7" fmla="*/ 4492479 w 12192000"/>
              <a:gd name="connsiteY7" fmla="*/ 21730 h 5013196"/>
              <a:gd name="connsiteX8" fmla="*/ 4505693 w 12192000"/>
              <a:gd name="connsiteY8" fmla="*/ 22584 h 5013196"/>
              <a:gd name="connsiteX9" fmla="*/ 4509529 w 12192000"/>
              <a:gd name="connsiteY9" fmla="*/ 28985 h 5013196"/>
              <a:gd name="connsiteX10" fmla="*/ 4529499 w 12192000"/>
              <a:gd name="connsiteY10" fmla="*/ 34687 h 5013196"/>
              <a:gd name="connsiteX11" fmla="*/ 4553795 w 12192000"/>
              <a:gd name="connsiteY11" fmla="*/ 34541 h 5013196"/>
              <a:gd name="connsiteX12" fmla="*/ 4640118 w 12192000"/>
              <a:gd name="connsiteY12" fmla="*/ 34699 h 5013196"/>
              <a:gd name="connsiteX13" fmla="*/ 4654127 w 12192000"/>
              <a:gd name="connsiteY13" fmla="*/ 30952 h 5013196"/>
              <a:gd name="connsiteX14" fmla="*/ 4700168 w 12192000"/>
              <a:gd name="connsiteY14" fmla="*/ 35953 h 5013196"/>
              <a:gd name="connsiteX15" fmla="*/ 4741127 w 12192000"/>
              <a:gd name="connsiteY15" fmla="*/ 36527 h 5013196"/>
              <a:gd name="connsiteX16" fmla="*/ 4767598 w 12192000"/>
              <a:gd name="connsiteY16" fmla="*/ 33272 h 5013196"/>
              <a:gd name="connsiteX17" fmla="*/ 4774592 w 12192000"/>
              <a:gd name="connsiteY17" fmla="*/ 35449 h 5013196"/>
              <a:gd name="connsiteX18" fmla="*/ 4801328 w 12192000"/>
              <a:gd name="connsiteY18" fmla="*/ 36454 h 5013196"/>
              <a:gd name="connsiteX19" fmla="*/ 4814870 w 12192000"/>
              <a:gd name="connsiteY19" fmla="*/ 32797 h 5013196"/>
              <a:gd name="connsiteX20" fmla="*/ 4828440 w 12192000"/>
              <a:gd name="connsiteY20" fmla="*/ 40415 h 5013196"/>
              <a:gd name="connsiteX21" fmla="*/ 4831826 w 12192000"/>
              <a:gd name="connsiteY21" fmla="*/ 46118 h 5013196"/>
              <a:gd name="connsiteX22" fmla="*/ 4850785 w 12192000"/>
              <a:gd name="connsiteY22" fmla="*/ 43190 h 5013196"/>
              <a:gd name="connsiteX23" fmla="*/ 4866468 w 12192000"/>
              <a:gd name="connsiteY23" fmla="*/ 48539 h 5013196"/>
              <a:gd name="connsiteX24" fmla="*/ 4879983 w 12192000"/>
              <a:gd name="connsiteY24" fmla="*/ 44615 h 5013196"/>
              <a:gd name="connsiteX25" fmla="*/ 4885635 w 12192000"/>
              <a:gd name="connsiteY25" fmla="*/ 45342 h 5013196"/>
              <a:gd name="connsiteX26" fmla="*/ 4899698 w 12192000"/>
              <a:gd name="connsiteY26" fmla="*/ 47876 h 5013196"/>
              <a:gd name="connsiteX27" fmla="*/ 4923986 w 12192000"/>
              <a:gd name="connsiteY27" fmla="*/ 53632 h 5013196"/>
              <a:gd name="connsiteX28" fmla="*/ 4931544 w 12192000"/>
              <a:gd name="connsiteY28" fmla="*/ 54358 h 5013196"/>
              <a:gd name="connsiteX29" fmla="*/ 4948135 w 12192000"/>
              <a:gd name="connsiteY29" fmla="*/ 63529 h 5013196"/>
              <a:gd name="connsiteX30" fmla="*/ 4980068 w 12192000"/>
              <a:gd name="connsiteY30" fmla="*/ 71052 h 5013196"/>
              <a:gd name="connsiteX31" fmla="*/ 5036541 w 12192000"/>
              <a:gd name="connsiteY31" fmla="*/ 98293 h 5013196"/>
              <a:gd name="connsiteX32" fmla="*/ 5069678 w 12192000"/>
              <a:gd name="connsiteY32" fmla="*/ 111179 h 5013196"/>
              <a:gd name="connsiteX33" fmla="*/ 5092160 w 12192000"/>
              <a:gd name="connsiteY33" fmla="*/ 123203 h 5013196"/>
              <a:gd name="connsiteX34" fmla="*/ 5158166 w 12192000"/>
              <a:gd name="connsiteY34" fmla="*/ 139568 h 5013196"/>
              <a:gd name="connsiteX35" fmla="*/ 5271252 w 12192000"/>
              <a:gd name="connsiteY35" fmla="*/ 160738 h 5013196"/>
              <a:gd name="connsiteX36" fmla="*/ 5294438 w 12192000"/>
              <a:gd name="connsiteY36" fmla="*/ 166556 h 5013196"/>
              <a:gd name="connsiteX37" fmla="*/ 5310840 w 12192000"/>
              <a:gd name="connsiteY37" fmla="*/ 176769 h 5013196"/>
              <a:gd name="connsiteX38" fmla="*/ 5311570 w 12192000"/>
              <a:gd name="connsiteY38" fmla="*/ 183681 h 5013196"/>
              <a:gd name="connsiteX39" fmla="*/ 5323756 w 12192000"/>
              <a:gd name="connsiteY39" fmla="*/ 187718 h 5013196"/>
              <a:gd name="connsiteX40" fmla="*/ 5326259 w 12192000"/>
              <a:gd name="connsiteY40" fmla="*/ 189880 h 5013196"/>
              <a:gd name="connsiteX41" fmla="*/ 5341357 w 12192000"/>
              <a:gd name="connsiteY41" fmla="*/ 201193 h 5013196"/>
              <a:gd name="connsiteX42" fmla="*/ 5391908 w 12192000"/>
              <a:gd name="connsiteY42" fmla="*/ 198291 h 5013196"/>
              <a:gd name="connsiteX43" fmla="*/ 5439031 w 12192000"/>
              <a:gd name="connsiteY43" fmla="*/ 216975 h 5013196"/>
              <a:gd name="connsiteX44" fmla="*/ 5640913 w 12192000"/>
              <a:gd name="connsiteY44" fmla="*/ 253028 h 5013196"/>
              <a:gd name="connsiteX45" fmla="*/ 5657312 w 12192000"/>
              <a:gd name="connsiteY45" fmla="*/ 280626 h 5013196"/>
              <a:gd name="connsiteX46" fmla="*/ 5734773 w 12192000"/>
              <a:gd name="connsiteY46" fmla="*/ 303244 h 5013196"/>
              <a:gd name="connsiteX47" fmla="*/ 5877770 w 12192000"/>
              <a:gd name="connsiteY47" fmla="*/ 296965 h 5013196"/>
              <a:gd name="connsiteX48" fmla="*/ 5989615 w 12192000"/>
              <a:gd name="connsiteY48" fmla="*/ 319663 h 5013196"/>
              <a:gd name="connsiteX49" fmla="*/ 5996857 w 12192000"/>
              <a:gd name="connsiteY49" fmla="*/ 323549 h 5013196"/>
              <a:gd name="connsiteX50" fmla="*/ 6037387 w 12192000"/>
              <a:gd name="connsiteY50" fmla="*/ 312526 h 5013196"/>
              <a:gd name="connsiteX51" fmla="*/ 6113074 w 12192000"/>
              <a:gd name="connsiteY51" fmla="*/ 325845 h 5013196"/>
              <a:gd name="connsiteX52" fmla="*/ 6280929 w 12192000"/>
              <a:gd name="connsiteY52" fmla="*/ 350444 h 5013196"/>
              <a:gd name="connsiteX53" fmla="*/ 6298665 w 12192000"/>
              <a:gd name="connsiteY53" fmla="*/ 342931 h 5013196"/>
              <a:gd name="connsiteX54" fmla="*/ 6317326 w 12192000"/>
              <a:gd name="connsiteY54" fmla="*/ 339794 h 5013196"/>
              <a:gd name="connsiteX55" fmla="*/ 6319212 w 12192000"/>
              <a:gd name="connsiteY55" fmla="*/ 341004 h 5013196"/>
              <a:gd name="connsiteX56" fmla="*/ 6339724 w 12192000"/>
              <a:gd name="connsiteY56" fmla="*/ 342098 h 5013196"/>
              <a:gd name="connsiteX57" fmla="*/ 6345010 w 12192000"/>
              <a:gd name="connsiteY57" fmla="*/ 339148 h 5013196"/>
              <a:gd name="connsiteX58" fmla="*/ 6359332 w 12192000"/>
              <a:gd name="connsiteY58" fmla="*/ 338899 h 5013196"/>
              <a:gd name="connsiteX59" fmla="*/ 6388220 w 12192000"/>
              <a:gd name="connsiteY59" fmla="*/ 335714 h 5013196"/>
              <a:gd name="connsiteX60" fmla="*/ 6392994 w 12192000"/>
              <a:gd name="connsiteY60" fmla="*/ 337644 h 5013196"/>
              <a:gd name="connsiteX61" fmla="*/ 6435581 w 12192000"/>
              <a:gd name="connsiteY61" fmla="*/ 336775 h 5013196"/>
              <a:gd name="connsiteX62" fmla="*/ 6435870 w 12192000"/>
              <a:gd name="connsiteY62" fmla="*/ 337963 h 5013196"/>
              <a:gd name="connsiteX63" fmla="*/ 6446571 w 12192000"/>
              <a:gd name="connsiteY63" fmla="*/ 342957 h 5013196"/>
              <a:gd name="connsiteX64" fmla="*/ 6467701 w 12192000"/>
              <a:gd name="connsiteY64" fmla="*/ 349765 h 5013196"/>
              <a:gd name="connsiteX65" fmla="*/ 6512727 w 12192000"/>
              <a:gd name="connsiteY65" fmla="*/ 380305 h 5013196"/>
              <a:gd name="connsiteX66" fmla="*/ 6557094 w 12192000"/>
              <a:gd name="connsiteY66" fmla="*/ 379532 h 5013196"/>
              <a:gd name="connsiteX67" fmla="*/ 6565879 w 12192000"/>
              <a:gd name="connsiteY67" fmla="*/ 380030 h 5013196"/>
              <a:gd name="connsiteX68" fmla="*/ 6565997 w 12192000"/>
              <a:gd name="connsiteY68" fmla="*/ 380310 h 5013196"/>
              <a:gd name="connsiteX69" fmla="*/ 6575147 w 12192000"/>
              <a:gd name="connsiteY69" fmla="*/ 381374 h 5013196"/>
              <a:gd name="connsiteX70" fmla="*/ 6581899 w 12192000"/>
              <a:gd name="connsiteY70" fmla="*/ 380938 h 5013196"/>
              <a:gd name="connsiteX71" fmla="*/ 6598943 w 12192000"/>
              <a:gd name="connsiteY71" fmla="*/ 381906 h 5013196"/>
              <a:gd name="connsiteX72" fmla="*/ 6604421 w 12192000"/>
              <a:gd name="connsiteY72" fmla="*/ 384033 h 5013196"/>
              <a:gd name="connsiteX73" fmla="*/ 6606035 w 12192000"/>
              <a:gd name="connsiteY73" fmla="*/ 387465 h 5013196"/>
              <a:gd name="connsiteX74" fmla="*/ 6607669 w 12192000"/>
              <a:gd name="connsiteY74" fmla="*/ 387186 h 5013196"/>
              <a:gd name="connsiteX75" fmla="*/ 6637532 w 12192000"/>
              <a:gd name="connsiteY75" fmla="*/ 398125 h 5013196"/>
              <a:gd name="connsiteX76" fmla="*/ 6706880 w 12192000"/>
              <a:gd name="connsiteY76" fmla="*/ 412381 h 5013196"/>
              <a:gd name="connsiteX77" fmla="*/ 6747500 w 12192000"/>
              <a:gd name="connsiteY77" fmla="*/ 416386 h 5013196"/>
              <a:gd name="connsiteX78" fmla="*/ 6857783 w 12192000"/>
              <a:gd name="connsiteY78" fmla="*/ 431905 h 5013196"/>
              <a:gd name="connsiteX79" fmla="*/ 6967720 w 12192000"/>
              <a:gd name="connsiteY79" fmla="*/ 450939 h 5013196"/>
              <a:gd name="connsiteX80" fmla="*/ 7018394 w 12192000"/>
              <a:gd name="connsiteY80" fmla="*/ 479831 h 5013196"/>
              <a:gd name="connsiteX81" fmla="*/ 7024679 w 12192000"/>
              <a:gd name="connsiteY81" fmla="*/ 480968 h 5013196"/>
              <a:gd name="connsiteX82" fmla="*/ 7041715 w 12192000"/>
              <a:gd name="connsiteY82" fmla="*/ 479120 h 5013196"/>
              <a:gd name="connsiteX83" fmla="*/ 7048103 w 12192000"/>
              <a:gd name="connsiteY83" fmla="*/ 477610 h 5013196"/>
              <a:gd name="connsiteX84" fmla="*/ 7057490 w 12192000"/>
              <a:gd name="connsiteY84" fmla="*/ 477135 h 5013196"/>
              <a:gd name="connsiteX85" fmla="*/ 7057730 w 12192000"/>
              <a:gd name="connsiteY85" fmla="*/ 477383 h 5013196"/>
              <a:gd name="connsiteX86" fmla="*/ 7066511 w 12192000"/>
              <a:gd name="connsiteY86" fmla="*/ 476432 h 5013196"/>
              <a:gd name="connsiteX87" fmla="*/ 7109401 w 12192000"/>
              <a:gd name="connsiteY87" fmla="*/ 468486 h 5013196"/>
              <a:gd name="connsiteX88" fmla="*/ 7166830 w 12192000"/>
              <a:gd name="connsiteY88" fmla="*/ 490255 h 5013196"/>
              <a:gd name="connsiteX89" fmla="*/ 7190442 w 12192000"/>
              <a:gd name="connsiteY89" fmla="*/ 493308 h 5013196"/>
              <a:gd name="connsiteX90" fmla="*/ 7203083 w 12192000"/>
              <a:gd name="connsiteY90" fmla="*/ 496324 h 5013196"/>
              <a:gd name="connsiteX91" fmla="*/ 7203894 w 12192000"/>
              <a:gd name="connsiteY91" fmla="*/ 497408 h 5013196"/>
              <a:gd name="connsiteX92" fmla="*/ 7245004 w 12192000"/>
              <a:gd name="connsiteY92" fmla="*/ 489662 h 5013196"/>
              <a:gd name="connsiteX93" fmla="*/ 7250514 w 12192000"/>
              <a:gd name="connsiteY93" fmla="*/ 490724 h 5013196"/>
              <a:gd name="connsiteX94" fmla="*/ 7277246 w 12192000"/>
              <a:gd name="connsiteY94" fmla="*/ 483000 h 5013196"/>
              <a:gd name="connsiteX95" fmla="*/ 7291092 w 12192000"/>
              <a:gd name="connsiteY95" fmla="*/ 480435 h 5013196"/>
              <a:gd name="connsiteX96" fmla="*/ 7294933 w 12192000"/>
              <a:gd name="connsiteY96" fmla="*/ 476767 h 5013196"/>
              <a:gd name="connsiteX97" fmla="*/ 7315408 w 12192000"/>
              <a:gd name="connsiteY97" fmla="*/ 474478 h 5013196"/>
              <a:gd name="connsiteX98" fmla="*/ 7317786 w 12192000"/>
              <a:gd name="connsiteY98" fmla="*/ 475324 h 5013196"/>
              <a:gd name="connsiteX99" fmla="*/ 7334572 w 12192000"/>
              <a:gd name="connsiteY99" fmla="*/ 469306 h 5013196"/>
              <a:gd name="connsiteX100" fmla="*/ 7348520 w 12192000"/>
              <a:gd name="connsiteY100" fmla="*/ 459268 h 5013196"/>
              <a:gd name="connsiteX101" fmla="*/ 7522997 w 12192000"/>
              <a:gd name="connsiteY101" fmla="*/ 455427 h 5013196"/>
              <a:gd name="connsiteX102" fmla="*/ 7686985 w 12192000"/>
              <a:gd name="connsiteY102" fmla="*/ 433023 h 5013196"/>
              <a:gd name="connsiteX103" fmla="*/ 7854068 w 12192000"/>
              <a:gd name="connsiteY103" fmla="*/ 422992 h 5013196"/>
              <a:gd name="connsiteX104" fmla="*/ 8034165 w 12192000"/>
              <a:gd name="connsiteY104" fmla="*/ 404917 h 5013196"/>
              <a:gd name="connsiteX105" fmla="*/ 8094381 w 12192000"/>
              <a:gd name="connsiteY105" fmla="*/ 408936 h 5013196"/>
              <a:gd name="connsiteX106" fmla="*/ 8146898 w 12192000"/>
              <a:gd name="connsiteY106" fmla="*/ 391776 h 5013196"/>
              <a:gd name="connsiteX107" fmla="*/ 8168993 w 12192000"/>
              <a:gd name="connsiteY107" fmla="*/ 398048 h 5013196"/>
              <a:gd name="connsiteX108" fmla="*/ 8172809 w 12192000"/>
              <a:gd name="connsiteY108" fmla="*/ 399355 h 5013196"/>
              <a:gd name="connsiteX109" fmla="*/ 8187962 w 12192000"/>
              <a:gd name="connsiteY109" fmla="*/ 399651 h 5013196"/>
              <a:gd name="connsiteX110" fmla="*/ 8192382 w 12192000"/>
              <a:gd name="connsiteY110" fmla="*/ 405910 h 5013196"/>
              <a:gd name="connsiteX111" fmla="*/ 8375192 w 12192000"/>
              <a:gd name="connsiteY111" fmla="*/ 397097 h 5013196"/>
              <a:gd name="connsiteX112" fmla="*/ 8454377 w 12192000"/>
              <a:gd name="connsiteY112" fmla="*/ 393549 h 5013196"/>
              <a:gd name="connsiteX113" fmla="*/ 8484740 w 12192000"/>
              <a:gd name="connsiteY113" fmla="*/ 398377 h 5013196"/>
              <a:gd name="connsiteX114" fmla="*/ 8601673 w 12192000"/>
              <a:gd name="connsiteY114" fmla="*/ 410319 h 5013196"/>
              <a:gd name="connsiteX115" fmla="*/ 8701676 w 12192000"/>
              <a:gd name="connsiteY115" fmla="*/ 414569 h 5013196"/>
              <a:gd name="connsiteX116" fmla="*/ 8773288 w 12192000"/>
              <a:gd name="connsiteY116" fmla="*/ 391295 h 5013196"/>
              <a:gd name="connsiteX117" fmla="*/ 8779909 w 12192000"/>
              <a:gd name="connsiteY117" fmla="*/ 395664 h 5013196"/>
              <a:gd name="connsiteX118" fmla="*/ 8829932 w 12192000"/>
              <a:gd name="connsiteY118" fmla="*/ 392461 h 5013196"/>
              <a:gd name="connsiteX119" fmla="*/ 9003386 w 12192000"/>
              <a:gd name="connsiteY119" fmla="*/ 349460 h 5013196"/>
              <a:gd name="connsiteX120" fmla="*/ 9101185 w 12192000"/>
              <a:gd name="connsiteY120" fmla="*/ 344080 h 5013196"/>
              <a:gd name="connsiteX121" fmla="*/ 9136185 w 12192000"/>
              <a:gd name="connsiteY121" fmla="*/ 347296 h 5013196"/>
              <a:gd name="connsiteX122" fmla="*/ 9194801 w 12192000"/>
              <a:gd name="connsiteY122" fmla="*/ 352367 h 5013196"/>
              <a:gd name="connsiteX123" fmla="*/ 9239316 w 12192000"/>
              <a:gd name="connsiteY123" fmla="*/ 368776 h 5013196"/>
              <a:gd name="connsiteX124" fmla="*/ 9288052 w 12192000"/>
              <a:gd name="connsiteY124" fmla="*/ 368014 h 5013196"/>
              <a:gd name="connsiteX125" fmla="*/ 9298465 w 12192000"/>
              <a:gd name="connsiteY125" fmla="*/ 351514 h 5013196"/>
              <a:gd name="connsiteX126" fmla="*/ 9350892 w 12192000"/>
              <a:gd name="connsiteY126" fmla="*/ 355996 h 5013196"/>
              <a:gd name="connsiteX127" fmla="*/ 9430522 w 12192000"/>
              <a:gd name="connsiteY127" fmla="*/ 364586 h 5013196"/>
              <a:gd name="connsiteX128" fmla="*/ 9476215 w 12192000"/>
              <a:gd name="connsiteY128" fmla="*/ 365325 h 5013196"/>
              <a:gd name="connsiteX129" fmla="*/ 9601276 w 12192000"/>
              <a:gd name="connsiteY129" fmla="*/ 371922 h 5013196"/>
              <a:gd name="connsiteX130" fmla="*/ 9726733 w 12192000"/>
              <a:gd name="connsiteY130" fmla="*/ 382019 h 5013196"/>
              <a:gd name="connsiteX131" fmla="*/ 9802144 w 12192000"/>
              <a:gd name="connsiteY131" fmla="*/ 407697 h 5013196"/>
              <a:gd name="connsiteX132" fmla="*/ 9905153 w 12192000"/>
              <a:gd name="connsiteY132" fmla="*/ 413868 h 5013196"/>
              <a:gd name="connsiteX133" fmla="*/ 9922553 w 12192000"/>
              <a:gd name="connsiteY133" fmla="*/ 417787 h 5013196"/>
              <a:gd name="connsiteX134" fmla="*/ 10044658 w 12192000"/>
              <a:gd name="connsiteY134" fmla="*/ 431295 h 5013196"/>
              <a:gd name="connsiteX135" fmla="*/ 10184585 w 12192000"/>
              <a:gd name="connsiteY135" fmla="*/ 420356 h 5013196"/>
              <a:gd name="connsiteX136" fmla="*/ 10366435 w 12192000"/>
              <a:gd name="connsiteY136" fmla="*/ 475646 h 5013196"/>
              <a:gd name="connsiteX137" fmla="*/ 10688220 w 12192000"/>
              <a:gd name="connsiteY137" fmla="*/ 555476 h 5013196"/>
              <a:gd name="connsiteX138" fmla="*/ 11026690 w 12192000"/>
              <a:gd name="connsiteY138" fmla="*/ 563899 h 5013196"/>
              <a:gd name="connsiteX139" fmla="*/ 11113779 w 12192000"/>
              <a:gd name="connsiteY139" fmla="*/ 547086 h 5013196"/>
              <a:gd name="connsiteX140" fmla="*/ 11369556 w 12192000"/>
              <a:gd name="connsiteY140" fmla="*/ 504937 h 5013196"/>
              <a:gd name="connsiteX141" fmla="*/ 11623342 w 12192000"/>
              <a:gd name="connsiteY141" fmla="*/ 401646 h 5013196"/>
              <a:gd name="connsiteX142" fmla="*/ 11786511 w 12192000"/>
              <a:gd name="connsiteY142" fmla="*/ 371608 h 5013196"/>
              <a:gd name="connsiteX143" fmla="*/ 11862577 w 12192000"/>
              <a:gd name="connsiteY143" fmla="*/ 343767 h 5013196"/>
              <a:gd name="connsiteX144" fmla="*/ 11916612 w 12192000"/>
              <a:gd name="connsiteY144" fmla="*/ 337028 h 5013196"/>
              <a:gd name="connsiteX145" fmla="*/ 11948830 w 12192000"/>
              <a:gd name="connsiteY145" fmla="*/ 331280 h 5013196"/>
              <a:gd name="connsiteX146" fmla="*/ 12001583 w 12192000"/>
              <a:gd name="connsiteY146" fmla="*/ 292861 h 5013196"/>
              <a:gd name="connsiteX147" fmla="*/ 12174977 w 12192000"/>
              <a:gd name="connsiteY147" fmla="*/ 277870 h 5013196"/>
              <a:gd name="connsiteX148" fmla="*/ 12192000 w 12192000"/>
              <a:gd name="connsiteY148" fmla="*/ 269767 h 5013196"/>
              <a:gd name="connsiteX149" fmla="*/ 12192000 w 12192000"/>
              <a:gd name="connsiteY149" fmla="*/ 5013196 h 5013196"/>
              <a:gd name="connsiteX150" fmla="*/ 0 w 12192000"/>
              <a:gd name="connsiteY150" fmla="*/ 5013196 h 5013196"/>
              <a:gd name="connsiteX151" fmla="*/ 0 w 12192000"/>
              <a:gd name="connsiteY151" fmla="*/ 630667 h 5013196"/>
              <a:gd name="connsiteX152" fmla="*/ 11075 w 12192000"/>
              <a:gd name="connsiteY152" fmla="*/ 628396 h 5013196"/>
              <a:gd name="connsiteX153" fmla="*/ 44061 w 12192000"/>
              <a:gd name="connsiteY153" fmla="*/ 621814 h 5013196"/>
              <a:gd name="connsiteX154" fmla="*/ 136694 w 12192000"/>
              <a:gd name="connsiteY154" fmla="*/ 569633 h 5013196"/>
              <a:gd name="connsiteX155" fmla="*/ 170342 w 12192000"/>
              <a:gd name="connsiteY155" fmla="*/ 564295 h 5013196"/>
              <a:gd name="connsiteX156" fmla="*/ 168955 w 12192000"/>
              <a:gd name="connsiteY156" fmla="*/ 555382 h 5013196"/>
              <a:gd name="connsiteX157" fmla="*/ 181474 w 12192000"/>
              <a:gd name="connsiteY157" fmla="*/ 554499 h 5013196"/>
              <a:gd name="connsiteX158" fmla="*/ 209440 w 12192000"/>
              <a:gd name="connsiteY158" fmla="*/ 553779 h 5013196"/>
              <a:gd name="connsiteX159" fmla="*/ 293152 w 12192000"/>
              <a:gd name="connsiteY159" fmla="*/ 549794 h 5013196"/>
              <a:gd name="connsiteX160" fmla="*/ 315693 w 12192000"/>
              <a:gd name="connsiteY160" fmla="*/ 532248 h 5013196"/>
              <a:gd name="connsiteX161" fmla="*/ 337305 w 12192000"/>
              <a:gd name="connsiteY161" fmla="*/ 531590 h 5013196"/>
              <a:gd name="connsiteX162" fmla="*/ 462252 w 12192000"/>
              <a:gd name="connsiteY162" fmla="*/ 506369 h 5013196"/>
              <a:gd name="connsiteX163" fmla="*/ 479457 w 12192000"/>
              <a:gd name="connsiteY163" fmla="*/ 504341 h 5013196"/>
              <a:gd name="connsiteX164" fmla="*/ 488653 w 12192000"/>
              <a:gd name="connsiteY164" fmla="*/ 496475 h 5013196"/>
              <a:gd name="connsiteX165" fmla="*/ 522053 w 12192000"/>
              <a:gd name="connsiteY165" fmla="*/ 494343 h 5013196"/>
              <a:gd name="connsiteX166" fmla="*/ 523520 w 12192000"/>
              <a:gd name="connsiteY166" fmla="*/ 489931 h 5013196"/>
              <a:gd name="connsiteX167" fmla="*/ 632714 w 12192000"/>
              <a:gd name="connsiteY167" fmla="*/ 450319 h 5013196"/>
              <a:gd name="connsiteX168" fmla="*/ 651426 w 12192000"/>
              <a:gd name="connsiteY168" fmla="*/ 443762 h 5013196"/>
              <a:gd name="connsiteX169" fmla="*/ 667724 w 12192000"/>
              <a:gd name="connsiteY169" fmla="*/ 445356 h 5013196"/>
              <a:gd name="connsiteX170" fmla="*/ 757679 w 12192000"/>
              <a:gd name="connsiteY170" fmla="*/ 438363 h 5013196"/>
              <a:gd name="connsiteX171" fmla="*/ 779159 w 12192000"/>
              <a:gd name="connsiteY171" fmla="*/ 441277 h 5013196"/>
              <a:gd name="connsiteX172" fmla="*/ 788293 w 12192000"/>
              <a:gd name="connsiteY172" fmla="*/ 448081 h 5013196"/>
              <a:gd name="connsiteX173" fmla="*/ 822923 w 12192000"/>
              <a:gd name="connsiteY173" fmla="*/ 434292 h 5013196"/>
              <a:gd name="connsiteX174" fmla="*/ 876559 w 12192000"/>
              <a:gd name="connsiteY174" fmla="*/ 424306 h 5013196"/>
              <a:gd name="connsiteX175" fmla="*/ 902011 w 12192000"/>
              <a:gd name="connsiteY175" fmla="*/ 417336 h 5013196"/>
              <a:gd name="connsiteX176" fmla="*/ 922715 w 12192000"/>
              <a:gd name="connsiteY176" fmla="*/ 420917 h 5013196"/>
              <a:gd name="connsiteX177" fmla="*/ 1040139 w 12192000"/>
              <a:gd name="connsiteY177" fmla="*/ 419808 h 5013196"/>
              <a:gd name="connsiteX178" fmla="*/ 1067251 w 12192000"/>
              <a:gd name="connsiteY178" fmla="*/ 425602 h 5013196"/>
              <a:gd name="connsiteX179" fmla="*/ 1080272 w 12192000"/>
              <a:gd name="connsiteY179" fmla="*/ 437887 h 5013196"/>
              <a:gd name="connsiteX180" fmla="*/ 1090219 w 12192000"/>
              <a:gd name="connsiteY180" fmla="*/ 433244 h 5013196"/>
              <a:gd name="connsiteX181" fmla="*/ 1161226 w 12192000"/>
              <a:gd name="connsiteY181" fmla="*/ 431522 h 5013196"/>
              <a:gd name="connsiteX182" fmla="*/ 1207525 w 12192000"/>
              <a:gd name="connsiteY182" fmla="*/ 429257 h 5013196"/>
              <a:gd name="connsiteX183" fmla="*/ 1210030 w 12192000"/>
              <a:gd name="connsiteY183" fmla="*/ 412023 h 5013196"/>
              <a:gd name="connsiteX184" fmla="*/ 1251170 w 12192000"/>
              <a:gd name="connsiteY184" fmla="*/ 405160 h 5013196"/>
              <a:gd name="connsiteX185" fmla="*/ 1295331 w 12192000"/>
              <a:gd name="connsiteY185" fmla="*/ 415400 h 5013196"/>
              <a:gd name="connsiteX186" fmla="*/ 1347118 w 12192000"/>
              <a:gd name="connsiteY186" fmla="*/ 412922 h 5013196"/>
              <a:gd name="connsiteX187" fmla="*/ 1378108 w 12192000"/>
              <a:gd name="connsiteY187" fmla="*/ 411628 h 5013196"/>
              <a:gd name="connsiteX188" fmla="*/ 1459192 w 12192000"/>
              <a:gd name="connsiteY188" fmla="*/ 394137 h 5013196"/>
              <a:gd name="connsiteX189" fmla="*/ 1590120 w 12192000"/>
              <a:gd name="connsiteY189" fmla="*/ 330826 h 5013196"/>
              <a:gd name="connsiteX190" fmla="*/ 1631417 w 12192000"/>
              <a:gd name="connsiteY190" fmla="*/ 321445 h 5013196"/>
              <a:gd name="connsiteX191" fmla="*/ 1638727 w 12192000"/>
              <a:gd name="connsiteY191" fmla="*/ 324828 h 5013196"/>
              <a:gd name="connsiteX192" fmla="*/ 1844438 w 12192000"/>
              <a:gd name="connsiteY192" fmla="*/ 284522 h 5013196"/>
              <a:gd name="connsiteX193" fmla="*/ 1881324 w 12192000"/>
              <a:gd name="connsiteY193" fmla="*/ 281715 h 5013196"/>
              <a:gd name="connsiteX194" fmla="*/ 1908999 w 12192000"/>
              <a:gd name="connsiteY194" fmla="*/ 282556 h 5013196"/>
              <a:gd name="connsiteX195" fmla="*/ 1974956 w 12192000"/>
              <a:gd name="connsiteY195" fmla="*/ 269176 h 5013196"/>
              <a:gd name="connsiteX196" fmla="*/ 2082409 w 12192000"/>
              <a:gd name="connsiteY196" fmla="*/ 240508 h 5013196"/>
              <a:gd name="connsiteX197" fmla="*/ 2105639 w 12192000"/>
              <a:gd name="connsiteY197" fmla="*/ 235866 h 5013196"/>
              <a:gd name="connsiteX198" fmla="*/ 2126992 w 12192000"/>
              <a:gd name="connsiteY198" fmla="*/ 237686 h 5013196"/>
              <a:gd name="connsiteX199" fmla="*/ 2133154 w 12192000"/>
              <a:gd name="connsiteY199" fmla="*/ 243170 h 5013196"/>
              <a:gd name="connsiteX200" fmla="*/ 2146154 w 12192000"/>
              <a:gd name="connsiteY200" fmla="*/ 241550 h 5013196"/>
              <a:gd name="connsiteX201" fmla="*/ 2149901 w 12192000"/>
              <a:gd name="connsiteY201" fmla="*/ 242334 h 5013196"/>
              <a:gd name="connsiteX202" fmla="*/ 2171100 w 12192000"/>
              <a:gd name="connsiteY202" fmla="*/ 245607 h 5013196"/>
              <a:gd name="connsiteX203" fmla="*/ 2209148 w 12192000"/>
              <a:gd name="connsiteY203" fmla="*/ 222443 h 5013196"/>
              <a:gd name="connsiteX204" fmla="*/ 2261889 w 12192000"/>
              <a:gd name="connsiteY204" fmla="*/ 218750 h 5013196"/>
              <a:gd name="connsiteX205" fmla="*/ 2452315 w 12192000"/>
              <a:gd name="connsiteY205" fmla="*/ 166117 h 5013196"/>
              <a:gd name="connsiteX206" fmla="*/ 2487710 w 12192000"/>
              <a:gd name="connsiteY206" fmla="*/ 182485 h 5013196"/>
              <a:gd name="connsiteX207" fmla="*/ 2567870 w 12192000"/>
              <a:gd name="connsiteY207" fmla="*/ 169640 h 5013196"/>
              <a:gd name="connsiteX208" fmla="*/ 2677053 w 12192000"/>
              <a:gd name="connsiteY208" fmla="*/ 105731 h 5013196"/>
              <a:gd name="connsiteX209" fmla="*/ 2823914 w 12192000"/>
              <a:gd name="connsiteY209" fmla="*/ 80085 h 5013196"/>
              <a:gd name="connsiteX210" fmla="*/ 2831912 w 12192000"/>
              <a:gd name="connsiteY210" fmla="*/ 68644 h 5013196"/>
              <a:gd name="connsiteX211" fmla="*/ 2843870 w 12192000"/>
              <a:gd name="connsiteY211" fmla="*/ 60725 h 5013196"/>
              <a:gd name="connsiteX212" fmla="*/ 2846217 w 12192000"/>
              <a:gd name="connsiteY212" fmla="*/ 61243 h 5013196"/>
              <a:gd name="connsiteX213" fmla="*/ 2862745 w 12192000"/>
              <a:gd name="connsiteY213" fmla="*/ 56460 h 5013196"/>
              <a:gd name="connsiteX214" fmla="*/ 2864596 w 12192000"/>
              <a:gd name="connsiteY214" fmla="*/ 52436 h 5013196"/>
              <a:gd name="connsiteX215" fmla="*/ 2875381 w 12192000"/>
              <a:gd name="connsiteY215" fmla="*/ 48221 h 5013196"/>
              <a:gd name="connsiteX216" fmla="*/ 2895139 w 12192000"/>
              <a:gd name="connsiteY216" fmla="*/ 37404 h 5013196"/>
              <a:gd name="connsiteX217" fmla="*/ 2900232 w 12192000"/>
              <a:gd name="connsiteY217" fmla="*/ 37736 h 5013196"/>
              <a:gd name="connsiteX218" fmla="*/ 2932205 w 12192000"/>
              <a:gd name="connsiteY218" fmla="*/ 25091 h 5013196"/>
              <a:gd name="connsiteX219" fmla="*/ 2933310 w 12192000"/>
              <a:gd name="connsiteY219" fmla="*/ 26034 h 5013196"/>
              <a:gd name="connsiteX220" fmla="*/ 2945218 w 12192000"/>
              <a:gd name="connsiteY220" fmla="*/ 27359 h 5013196"/>
              <a:gd name="connsiteX221" fmla="*/ 2966465 w 12192000"/>
              <a:gd name="connsiteY221" fmla="*/ 27335 h 5013196"/>
              <a:gd name="connsiteX222" fmla="*/ 3023668 w 12192000"/>
              <a:gd name="connsiteY222" fmla="*/ 41123 h 5013196"/>
              <a:gd name="connsiteX223" fmla="*/ 3057077 w 12192000"/>
              <a:gd name="connsiteY223" fmla="*/ 28063 h 5013196"/>
              <a:gd name="connsiteX224" fmla="*/ 3151915 w 12192000"/>
              <a:gd name="connsiteY224" fmla="*/ 24461 h 5013196"/>
              <a:gd name="connsiteX225" fmla="*/ 3251671 w 12192000"/>
              <a:gd name="connsiteY225" fmla="*/ 44793 h 5013196"/>
              <a:gd name="connsiteX226" fmla="*/ 3351400 w 12192000"/>
              <a:gd name="connsiteY226" fmla="*/ 45905 h 5013196"/>
              <a:gd name="connsiteX227" fmla="*/ 3387481 w 12192000"/>
              <a:gd name="connsiteY227" fmla="*/ 44661 h 5013196"/>
              <a:gd name="connsiteX228" fmla="*/ 3451923 w 12192000"/>
              <a:gd name="connsiteY228" fmla="*/ 49700 h 5013196"/>
              <a:gd name="connsiteX229" fmla="*/ 3481520 w 12192000"/>
              <a:gd name="connsiteY229" fmla="*/ 56505 h 5013196"/>
              <a:gd name="connsiteX230" fmla="*/ 3482804 w 12192000"/>
              <a:gd name="connsiteY230" fmla="*/ 56030 h 5013196"/>
              <a:gd name="connsiteX231" fmla="*/ 3485495 w 12192000"/>
              <a:gd name="connsiteY231" fmla="*/ 59139 h 5013196"/>
              <a:gd name="connsiteX232" fmla="*/ 3490972 w 12192000"/>
              <a:gd name="connsiteY232" fmla="*/ 60504 h 5013196"/>
              <a:gd name="connsiteX233" fmla="*/ 3505835 w 12192000"/>
              <a:gd name="connsiteY233" fmla="*/ 59295 h 5013196"/>
              <a:gd name="connsiteX234" fmla="*/ 3511410 w 12192000"/>
              <a:gd name="connsiteY234" fmla="*/ 58026 h 5013196"/>
              <a:gd name="connsiteX235" fmla="*/ 3519598 w 12192000"/>
              <a:gd name="connsiteY235" fmla="*/ 57901 h 5013196"/>
              <a:gd name="connsiteX236" fmla="*/ 3519807 w 12192000"/>
              <a:gd name="connsiteY236" fmla="*/ 58156 h 5013196"/>
              <a:gd name="connsiteX237" fmla="*/ 3527466 w 12192000"/>
              <a:gd name="connsiteY237" fmla="*/ 57534 h 5013196"/>
              <a:gd name="connsiteX238" fmla="*/ 3564889 w 12192000"/>
              <a:gd name="connsiteY238" fmla="*/ 51208 h 5013196"/>
              <a:gd name="connsiteX239" fmla="*/ 3614922 w 12192000"/>
              <a:gd name="connsiteY239" fmla="*/ 75022 h 5013196"/>
              <a:gd name="connsiteX240" fmla="*/ 3635506 w 12192000"/>
              <a:gd name="connsiteY240" fmla="*/ 78936 h 5013196"/>
              <a:gd name="connsiteX241" fmla="*/ 3646525 w 12192000"/>
              <a:gd name="connsiteY241" fmla="*/ 82411 h 5013196"/>
              <a:gd name="connsiteX242" fmla="*/ 3647224 w 12192000"/>
              <a:gd name="connsiteY242" fmla="*/ 83521 h 5013196"/>
              <a:gd name="connsiteX243" fmla="*/ 3683100 w 12192000"/>
              <a:gd name="connsiteY243" fmla="*/ 77327 h 5013196"/>
              <a:gd name="connsiteX244" fmla="*/ 3687901 w 12192000"/>
              <a:gd name="connsiteY244" fmla="*/ 78590 h 5013196"/>
              <a:gd name="connsiteX245" fmla="*/ 3711234 w 12192000"/>
              <a:gd name="connsiteY245" fmla="*/ 71883 h 5013196"/>
              <a:gd name="connsiteX246" fmla="*/ 3723318 w 12192000"/>
              <a:gd name="connsiteY246" fmla="*/ 69843 h 5013196"/>
              <a:gd name="connsiteX247" fmla="*/ 3726677 w 12192000"/>
              <a:gd name="connsiteY247" fmla="*/ 66330 h 5013196"/>
              <a:gd name="connsiteX248" fmla="*/ 3744535 w 12192000"/>
              <a:gd name="connsiteY248" fmla="*/ 64808 h 5013196"/>
              <a:gd name="connsiteX249" fmla="*/ 3746608 w 12192000"/>
              <a:gd name="connsiteY249" fmla="*/ 65740 h 5013196"/>
              <a:gd name="connsiteX250" fmla="*/ 3761262 w 12192000"/>
              <a:gd name="connsiteY250" fmla="*/ 60365 h 5013196"/>
              <a:gd name="connsiteX251" fmla="*/ 3773451 w 12192000"/>
              <a:gd name="connsiteY251" fmla="*/ 50884 h 5013196"/>
              <a:gd name="connsiteX252" fmla="*/ 3925626 w 12192000"/>
              <a:gd name="connsiteY252" fmla="*/ 53519 h 5013196"/>
              <a:gd name="connsiteX253" fmla="*/ 4056184 w 12192000"/>
              <a:gd name="connsiteY253" fmla="*/ 12503 h 5013196"/>
              <a:gd name="connsiteX254" fmla="*/ 4142196 w 12192000"/>
              <a:gd name="connsiteY254" fmla="*/ 33 h 5013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2000" h="5013196">
                <a:moveTo>
                  <a:pt x="4142196" y="33"/>
                </a:moveTo>
                <a:cubicBezTo>
                  <a:pt x="4148062" y="-396"/>
                  <a:pt x="4148371" y="3330"/>
                  <a:pt x="4138795" y="15046"/>
                </a:cubicBezTo>
                <a:cubicBezTo>
                  <a:pt x="4157457" y="11498"/>
                  <a:pt x="4177037" y="25445"/>
                  <a:pt x="4166706" y="37291"/>
                </a:cubicBezTo>
                <a:cubicBezTo>
                  <a:pt x="4223118" y="11323"/>
                  <a:pt x="4307498" y="34620"/>
                  <a:pt x="4371550" y="22134"/>
                </a:cubicBezTo>
                <a:cubicBezTo>
                  <a:pt x="4407078" y="48914"/>
                  <a:pt x="4387627" y="23893"/>
                  <a:pt x="4424056" y="28369"/>
                </a:cubicBezTo>
                <a:cubicBezTo>
                  <a:pt x="4413661" y="3313"/>
                  <a:pt x="4468424" y="41731"/>
                  <a:pt x="4469897" y="13218"/>
                </a:cubicBezTo>
                <a:cubicBezTo>
                  <a:pt x="4476479" y="14935"/>
                  <a:pt x="4482810" y="17498"/>
                  <a:pt x="4489151" y="20285"/>
                </a:cubicBezTo>
                <a:lnTo>
                  <a:pt x="4492479" y="21730"/>
                </a:lnTo>
                <a:lnTo>
                  <a:pt x="4505693" y="22584"/>
                </a:lnTo>
                <a:lnTo>
                  <a:pt x="4509529" y="28985"/>
                </a:lnTo>
                <a:lnTo>
                  <a:pt x="4529499" y="34687"/>
                </a:lnTo>
                <a:cubicBezTo>
                  <a:pt x="4536963" y="35869"/>
                  <a:pt x="4544973" y="36029"/>
                  <a:pt x="4553795" y="34541"/>
                </a:cubicBezTo>
                <a:cubicBezTo>
                  <a:pt x="4575351" y="22864"/>
                  <a:pt x="4609487" y="36086"/>
                  <a:pt x="4640118" y="34699"/>
                </a:cubicBezTo>
                <a:lnTo>
                  <a:pt x="4654127" y="30952"/>
                </a:lnTo>
                <a:lnTo>
                  <a:pt x="4700168" y="35953"/>
                </a:lnTo>
                <a:cubicBezTo>
                  <a:pt x="4713264" y="36848"/>
                  <a:pt x="4726846" y="37197"/>
                  <a:pt x="4741127" y="36527"/>
                </a:cubicBezTo>
                <a:lnTo>
                  <a:pt x="4767598" y="33272"/>
                </a:lnTo>
                <a:lnTo>
                  <a:pt x="4774592" y="35449"/>
                </a:lnTo>
                <a:cubicBezTo>
                  <a:pt x="4786697" y="34976"/>
                  <a:pt x="4802577" y="26578"/>
                  <a:pt x="4801328" y="36454"/>
                </a:cubicBezTo>
                <a:lnTo>
                  <a:pt x="4814870" y="32797"/>
                </a:lnTo>
                <a:lnTo>
                  <a:pt x="4828440" y="40415"/>
                </a:lnTo>
                <a:cubicBezTo>
                  <a:pt x="4829942" y="42215"/>
                  <a:pt x="4831084" y="44138"/>
                  <a:pt x="4831826" y="46118"/>
                </a:cubicBezTo>
                <a:lnTo>
                  <a:pt x="4850785" y="43190"/>
                </a:lnTo>
                <a:lnTo>
                  <a:pt x="4866468" y="48539"/>
                </a:lnTo>
                <a:lnTo>
                  <a:pt x="4879983" y="44615"/>
                </a:lnTo>
                <a:lnTo>
                  <a:pt x="4885635" y="45342"/>
                </a:lnTo>
                <a:lnTo>
                  <a:pt x="4899698" y="47876"/>
                </a:lnTo>
                <a:cubicBezTo>
                  <a:pt x="4906918" y="49699"/>
                  <a:pt x="4915001" y="51908"/>
                  <a:pt x="4923986" y="53632"/>
                </a:cubicBezTo>
                <a:lnTo>
                  <a:pt x="4931544" y="54358"/>
                </a:lnTo>
                <a:lnTo>
                  <a:pt x="4948135" y="63529"/>
                </a:lnTo>
                <a:cubicBezTo>
                  <a:pt x="4960212" y="70470"/>
                  <a:pt x="4969702" y="75124"/>
                  <a:pt x="4980068" y="71052"/>
                </a:cubicBezTo>
                <a:cubicBezTo>
                  <a:pt x="4998023" y="79978"/>
                  <a:pt x="5010918" y="105669"/>
                  <a:pt x="5036541" y="98293"/>
                </a:cubicBezTo>
                <a:cubicBezTo>
                  <a:pt x="5028940" y="110173"/>
                  <a:pt x="5065159" y="99199"/>
                  <a:pt x="5069678" y="111179"/>
                </a:cubicBezTo>
                <a:cubicBezTo>
                  <a:pt x="5071842" y="120855"/>
                  <a:pt x="5083332" y="119782"/>
                  <a:pt x="5092160" y="123203"/>
                </a:cubicBezTo>
                <a:cubicBezTo>
                  <a:pt x="5098585" y="133008"/>
                  <a:pt x="5142841" y="141271"/>
                  <a:pt x="5158166" y="139568"/>
                </a:cubicBezTo>
                <a:cubicBezTo>
                  <a:pt x="5201256" y="128920"/>
                  <a:pt x="5236783" y="168222"/>
                  <a:pt x="5271252" y="160738"/>
                </a:cubicBezTo>
                <a:cubicBezTo>
                  <a:pt x="5280328" y="161512"/>
                  <a:pt x="5287877" y="163623"/>
                  <a:pt x="5294438" y="166556"/>
                </a:cubicBezTo>
                <a:lnTo>
                  <a:pt x="5310840" y="176769"/>
                </a:lnTo>
                <a:cubicBezTo>
                  <a:pt x="5311084" y="179074"/>
                  <a:pt x="5311328" y="181377"/>
                  <a:pt x="5311570" y="183681"/>
                </a:cubicBezTo>
                <a:lnTo>
                  <a:pt x="5323756" y="187718"/>
                </a:lnTo>
                <a:lnTo>
                  <a:pt x="5326259" y="189880"/>
                </a:lnTo>
                <a:cubicBezTo>
                  <a:pt x="5331024" y="194034"/>
                  <a:pt x="5335878" y="197977"/>
                  <a:pt x="5341357" y="201193"/>
                </a:cubicBezTo>
                <a:cubicBezTo>
                  <a:pt x="5355787" y="174949"/>
                  <a:pt x="5390353" y="224216"/>
                  <a:pt x="5391908" y="198291"/>
                </a:cubicBezTo>
                <a:cubicBezTo>
                  <a:pt x="5424533" y="211393"/>
                  <a:pt x="5417454" y="183279"/>
                  <a:pt x="5439031" y="216975"/>
                </a:cubicBezTo>
                <a:cubicBezTo>
                  <a:pt x="5505697" y="221021"/>
                  <a:pt x="5575360" y="263433"/>
                  <a:pt x="5640913" y="253028"/>
                </a:cubicBezTo>
                <a:cubicBezTo>
                  <a:pt x="5625666" y="261550"/>
                  <a:pt x="5637932" y="279363"/>
                  <a:pt x="5657312" y="280626"/>
                </a:cubicBezTo>
                <a:cubicBezTo>
                  <a:pt x="5599451" y="314971"/>
                  <a:pt x="5750508" y="268765"/>
                  <a:pt x="5734773" y="303244"/>
                </a:cubicBezTo>
                <a:cubicBezTo>
                  <a:pt x="5761561" y="276899"/>
                  <a:pt x="5869387" y="261233"/>
                  <a:pt x="5877770" y="296965"/>
                </a:cubicBezTo>
                <a:cubicBezTo>
                  <a:pt x="5915819" y="308827"/>
                  <a:pt x="5955621" y="307835"/>
                  <a:pt x="5989615" y="319663"/>
                </a:cubicBezTo>
                <a:lnTo>
                  <a:pt x="5996857" y="323549"/>
                </a:lnTo>
                <a:lnTo>
                  <a:pt x="6037387" y="312526"/>
                </a:lnTo>
                <a:cubicBezTo>
                  <a:pt x="6073044" y="306507"/>
                  <a:pt x="6106738" y="308466"/>
                  <a:pt x="6113074" y="325845"/>
                </a:cubicBezTo>
                <a:cubicBezTo>
                  <a:pt x="6172518" y="336304"/>
                  <a:pt x="6233561" y="323646"/>
                  <a:pt x="6280929" y="350444"/>
                </a:cubicBezTo>
                <a:cubicBezTo>
                  <a:pt x="6286383" y="347055"/>
                  <a:pt x="6292357" y="344643"/>
                  <a:pt x="6298665" y="342931"/>
                </a:cubicBezTo>
                <a:lnTo>
                  <a:pt x="6317326" y="339794"/>
                </a:lnTo>
                <a:lnTo>
                  <a:pt x="6319212" y="341004"/>
                </a:lnTo>
                <a:cubicBezTo>
                  <a:pt x="6328393" y="343898"/>
                  <a:pt x="6334701" y="343685"/>
                  <a:pt x="6339724" y="342098"/>
                </a:cubicBezTo>
                <a:lnTo>
                  <a:pt x="6345010" y="339148"/>
                </a:lnTo>
                <a:lnTo>
                  <a:pt x="6359332" y="338899"/>
                </a:lnTo>
                <a:lnTo>
                  <a:pt x="6388220" y="335714"/>
                </a:lnTo>
                <a:lnTo>
                  <a:pt x="6392994" y="337644"/>
                </a:lnTo>
                <a:lnTo>
                  <a:pt x="6435581" y="336775"/>
                </a:lnTo>
                <a:cubicBezTo>
                  <a:pt x="6435677" y="337170"/>
                  <a:pt x="6435772" y="337567"/>
                  <a:pt x="6435870" y="337963"/>
                </a:cubicBezTo>
                <a:cubicBezTo>
                  <a:pt x="6437488" y="340605"/>
                  <a:pt x="6440513" y="342516"/>
                  <a:pt x="6446571" y="342957"/>
                </a:cubicBezTo>
                <a:cubicBezTo>
                  <a:pt x="6432902" y="359852"/>
                  <a:pt x="6448636" y="349961"/>
                  <a:pt x="6467701" y="349765"/>
                </a:cubicBezTo>
                <a:cubicBezTo>
                  <a:pt x="6450726" y="375964"/>
                  <a:pt x="6507518" y="364791"/>
                  <a:pt x="6512727" y="380305"/>
                </a:cubicBezTo>
                <a:cubicBezTo>
                  <a:pt x="6527112" y="379570"/>
                  <a:pt x="6542020" y="379271"/>
                  <a:pt x="6557094" y="379532"/>
                </a:cubicBezTo>
                <a:lnTo>
                  <a:pt x="6565879" y="380030"/>
                </a:lnTo>
                <a:cubicBezTo>
                  <a:pt x="6565919" y="380123"/>
                  <a:pt x="6565958" y="380216"/>
                  <a:pt x="6565997" y="380310"/>
                </a:cubicBezTo>
                <a:cubicBezTo>
                  <a:pt x="6567779" y="380994"/>
                  <a:pt x="6570621" y="381376"/>
                  <a:pt x="6575147" y="381374"/>
                </a:cubicBezTo>
                <a:lnTo>
                  <a:pt x="6581899" y="380938"/>
                </a:lnTo>
                <a:lnTo>
                  <a:pt x="6598943" y="381906"/>
                </a:lnTo>
                <a:lnTo>
                  <a:pt x="6604421" y="384033"/>
                </a:lnTo>
                <a:lnTo>
                  <a:pt x="6606035" y="387465"/>
                </a:lnTo>
                <a:lnTo>
                  <a:pt x="6607669" y="387186"/>
                </a:lnTo>
                <a:cubicBezTo>
                  <a:pt x="6620475" y="382131"/>
                  <a:pt x="6625312" y="374007"/>
                  <a:pt x="6637532" y="398125"/>
                </a:cubicBezTo>
                <a:cubicBezTo>
                  <a:pt x="6666345" y="390437"/>
                  <a:pt x="6669861" y="404891"/>
                  <a:pt x="6706880" y="412381"/>
                </a:cubicBezTo>
                <a:cubicBezTo>
                  <a:pt x="6723837" y="404468"/>
                  <a:pt x="6736071" y="408511"/>
                  <a:pt x="6747500" y="416386"/>
                </a:cubicBezTo>
                <a:cubicBezTo>
                  <a:pt x="6784745" y="414659"/>
                  <a:pt x="6816872" y="426761"/>
                  <a:pt x="6857783" y="431905"/>
                </a:cubicBezTo>
                <a:cubicBezTo>
                  <a:pt x="6903934" y="423229"/>
                  <a:pt x="6923989" y="445532"/>
                  <a:pt x="6967720" y="450939"/>
                </a:cubicBezTo>
                <a:cubicBezTo>
                  <a:pt x="7008578" y="433412"/>
                  <a:pt x="6996867" y="470461"/>
                  <a:pt x="7018394" y="479831"/>
                </a:cubicBezTo>
                <a:lnTo>
                  <a:pt x="7024679" y="480968"/>
                </a:lnTo>
                <a:lnTo>
                  <a:pt x="7041715" y="479120"/>
                </a:lnTo>
                <a:lnTo>
                  <a:pt x="7048103" y="477610"/>
                </a:lnTo>
                <a:cubicBezTo>
                  <a:pt x="7052510" y="476872"/>
                  <a:pt x="7055450" y="476773"/>
                  <a:pt x="7057490" y="477135"/>
                </a:cubicBezTo>
                <a:lnTo>
                  <a:pt x="7057730" y="477383"/>
                </a:lnTo>
                <a:lnTo>
                  <a:pt x="7066511" y="476432"/>
                </a:lnTo>
                <a:cubicBezTo>
                  <a:pt x="7081316" y="474229"/>
                  <a:pt x="7095708" y="471522"/>
                  <a:pt x="7109401" y="468486"/>
                </a:cubicBezTo>
                <a:cubicBezTo>
                  <a:pt x="7121361" y="482413"/>
                  <a:pt x="7171741" y="462549"/>
                  <a:pt x="7166830" y="490255"/>
                </a:cubicBezTo>
                <a:cubicBezTo>
                  <a:pt x="7185318" y="486971"/>
                  <a:pt x="7196261" y="474996"/>
                  <a:pt x="7190442" y="493308"/>
                </a:cubicBezTo>
                <a:cubicBezTo>
                  <a:pt x="7196540" y="492742"/>
                  <a:pt x="7200336" y="494071"/>
                  <a:pt x="7203083" y="496324"/>
                </a:cubicBezTo>
                <a:lnTo>
                  <a:pt x="7203894" y="497408"/>
                </a:lnTo>
                <a:lnTo>
                  <a:pt x="7245004" y="489662"/>
                </a:lnTo>
                <a:lnTo>
                  <a:pt x="7250514" y="490724"/>
                </a:lnTo>
                <a:lnTo>
                  <a:pt x="7277246" y="483000"/>
                </a:lnTo>
                <a:lnTo>
                  <a:pt x="7291092" y="480435"/>
                </a:lnTo>
                <a:lnTo>
                  <a:pt x="7294933" y="476767"/>
                </a:lnTo>
                <a:cubicBezTo>
                  <a:pt x="7299121" y="474441"/>
                  <a:pt x="7305176" y="473213"/>
                  <a:pt x="7315408" y="474478"/>
                </a:cubicBezTo>
                <a:lnTo>
                  <a:pt x="7317786" y="475324"/>
                </a:lnTo>
                <a:lnTo>
                  <a:pt x="7334572" y="469306"/>
                </a:lnTo>
                <a:cubicBezTo>
                  <a:pt x="7339959" y="466649"/>
                  <a:pt x="7344710" y="463382"/>
                  <a:pt x="7348520" y="459268"/>
                </a:cubicBezTo>
                <a:cubicBezTo>
                  <a:pt x="7406571" y="477093"/>
                  <a:pt x="7460434" y="455124"/>
                  <a:pt x="7522997" y="455427"/>
                </a:cubicBezTo>
                <a:cubicBezTo>
                  <a:pt x="7592791" y="446837"/>
                  <a:pt x="7640927" y="437451"/>
                  <a:pt x="7686985" y="433023"/>
                </a:cubicBezTo>
                <a:cubicBezTo>
                  <a:pt x="7708370" y="428668"/>
                  <a:pt x="7865878" y="410662"/>
                  <a:pt x="7854068" y="422992"/>
                </a:cubicBezTo>
                <a:cubicBezTo>
                  <a:pt x="7918669" y="394524"/>
                  <a:pt x="7960767" y="420179"/>
                  <a:pt x="8034165" y="404917"/>
                </a:cubicBezTo>
                <a:cubicBezTo>
                  <a:pt x="8074975" y="430280"/>
                  <a:pt x="8052607" y="405995"/>
                  <a:pt x="8094381" y="408936"/>
                </a:cubicBezTo>
                <a:cubicBezTo>
                  <a:pt x="8082391" y="384233"/>
                  <a:pt x="8145291" y="420455"/>
                  <a:pt x="8146898" y="391776"/>
                </a:cubicBezTo>
                <a:cubicBezTo>
                  <a:pt x="8154450" y="393217"/>
                  <a:pt x="8161714" y="395521"/>
                  <a:pt x="8168993" y="398048"/>
                </a:cubicBezTo>
                <a:lnTo>
                  <a:pt x="8172809" y="399355"/>
                </a:lnTo>
                <a:lnTo>
                  <a:pt x="8187962" y="399651"/>
                </a:lnTo>
                <a:lnTo>
                  <a:pt x="8192382" y="405910"/>
                </a:lnTo>
                <a:lnTo>
                  <a:pt x="8375192" y="397097"/>
                </a:lnTo>
                <a:cubicBezTo>
                  <a:pt x="8390681" y="391124"/>
                  <a:pt x="8442343" y="386212"/>
                  <a:pt x="8454377" y="393549"/>
                </a:cubicBezTo>
                <a:cubicBezTo>
                  <a:pt x="8465613" y="394229"/>
                  <a:pt x="8477337" y="389940"/>
                  <a:pt x="8484740" y="398377"/>
                </a:cubicBezTo>
                <a:cubicBezTo>
                  <a:pt x="8509291" y="401173"/>
                  <a:pt x="8565518" y="407621"/>
                  <a:pt x="8601673" y="410319"/>
                </a:cubicBezTo>
                <a:cubicBezTo>
                  <a:pt x="8619550" y="396781"/>
                  <a:pt x="8652058" y="416886"/>
                  <a:pt x="8701676" y="414569"/>
                </a:cubicBezTo>
                <a:cubicBezTo>
                  <a:pt x="8721163" y="399040"/>
                  <a:pt x="8735137" y="413192"/>
                  <a:pt x="8773288" y="391295"/>
                </a:cubicBezTo>
                <a:cubicBezTo>
                  <a:pt x="8775124" y="392937"/>
                  <a:pt x="8777353" y="394408"/>
                  <a:pt x="8779909" y="395664"/>
                </a:cubicBezTo>
                <a:cubicBezTo>
                  <a:pt x="8794759" y="402954"/>
                  <a:pt x="8817153" y="401520"/>
                  <a:pt x="8829932" y="392461"/>
                </a:cubicBezTo>
                <a:cubicBezTo>
                  <a:pt x="8891235" y="362336"/>
                  <a:pt x="8949370" y="358860"/>
                  <a:pt x="9003386" y="349460"/>
                </a:cubicBezTo>
                <a:cubicBezTo>
                  <a:pt x="9064740" y="341657"/>
                  <a:pt x="9026331" y="373992"/>
                  <a:pt x="9101185" y="344080"/>
                </a:cubicBezTo>
                <a:cubicBezTo>
                  <a:pt x="9110310" y="353604"/>
                  <a:pt x="9120116" y="353365"/>
                  <a:pt x="9136185" y="347296"/>
                </a:cubicBezTo>
                <a:cubicBezTo>
                  <a:pt x="9166057" y="344262"/>
                  <a:pt x="9165783" y="369927"/>
                  <a:pt x="9194801" y="352367"/>
                </a:cubicBezTo>
                <a:cubicBezTo>
                  <a:pt x="9190472" y="366462"/>
                  <a:pt x="9252023" y="353523"/>
                  <a:pt x="9239316" y="368776"/>
                </a:cubicBezTo>
                <a:cubicBezTo>
                  <a:pt x="9259813" y="379833"/>
                  <a:pt x="9267827" y="358579"/>
                  <a:pt x="9288052" y="368014"/>
                </a:cubicBezTo>
                <a:cubicBezTo>
                  <a:pt x="9310099" y="368953"/>
                  <a:pt x="9274359" y="354287"/>
                  <a:pt x="9298465" y="351514"/>
                </a:cubicBezTo>
                <a:cubicBezTo>
                  <a:pt x="9327883" y="350627"/>
                  <a:pt x="9325850" y="325510"/>
                  <a:pt x="9350892" y="355996"/>
                </a:cubicBezTo>
                <a:lnTo>
                  <a:pt x="9430522" y="364586"/>
                </a:lnTo>
                <a:cubicBezTo>
                  <a:pt x="9447485" y="355425"/>
                  <a:pt x="9461870" y="358450"/>
                  <a:pt x="9476215" y="365325"/>
                </a:cubicBezTo>
                <a:cubicBezTo>
                  <a:pt x="9516917" y="360669"/>
                  <a:pt x="9555019" y="370080"/>
                  <a:pt x="9601276" y="371922"/>
                </a:cubicBezTo>
                <a:cubicBezTo>
                  <a:pt x="9650279" y="359692"/>
                  <a:pt x="9677305" y="380141"/>
                  <a:pt x="9726733" y="382019"/>
                </a:cubicBezTo>
                <a:cubicBezTo>
                  <a:pt x="9773839" y="358530"/>
                  <a:pt x="9760877" y="410908"/>
                  <a:pt x="9802144" y="407697"/>
                </a:cubicBezTo>
                <a:cubicBezTo>
                  <a:pt x="9868120" y="385365"/>
                  <a:pt x="9801669" y="424896"/>
                  <a:pt x="9905153" y="413868"/>
                </a:cubicBezTo>
                <a:cubicBezTo>
                  <a:pt x="9910811" y="410359"/>
                  <a:pt x="9923612" y="413238"/>
                  <a:pt x="9922553" y="417787"/>
                </a:cubicBezTo>
                <a:cubicBezTo>
                  <a:pt x="9945213" y="415195"/>
                  <a:pt x="10012509" y="437971"/>
                  <a:pt x="10044658" y="431295"/>
                </a:cubicBezTo>
                <a:cubicBezTo>
                  <a:pt x="10108994" y="441322"/>
                  <a:pt x="10138326" y="418598"/>
                  <a:pt x="10184585" y="420356"/>
                </a:cubicBezTo>
                <a:cubicBezTo>
                  <a:pt x="10238805" y="433245"/>
                  <a:pt x="10270973" y="446023"/>
                  <a:pt x="10366435" y="475646"/>
                </a:cubicBezTo>
                <a:lnTo>
                  <a:pt x="10688220" y="555476"/>
                </a:lnTo>
                <a:cubicBezTo>
                  <a:pt x="10812002" y="626549"/>
                  <a:pt x="10955764" y="565297"/>
                  <a:pt x="11026690" y="563899"/>
                </a:cubicBezTo>
                <a:cubicBezTo>
                  <a:pt x="11053150" y="535972"/>
                  <a:pt x="11079708" y="560938"/>
                  <a:pt x="11113779" y="547086"/>
                </a:cubicBezTo>
                <a:cubicBezTo>
                  <a:pt x="11191398" y="533240"/>
                  <a:pt x="11265999" y="496724"/>
                  <a:pt x="11369556" y="504937"/>
                </a:cubicBezTo>
                <a:cubicBezTo>
                  <a:pt x="11406977" y="422376"/>
                  <a:pt x="11530972" y="456417"/>
                  <a:pt x="11623342" y="401646"/>
                </a:cubicBezTo>
                <a:cubicBezTo>
                  <a:pt x="11678749" y="386540"/>
                  <a:pt x="11771467" y="415601"/>
                  <a:pt x="11786511" y="371608"/>
                </a:cubicBezTo>
                <a:cubicBezTo>
                  <a:pt x="11815065" y="394479"/>
                  <a:pt x="11834769" y="350469"/>
                  <a:pt x="11862577" y="343767"/>
                </a:cubicBezTo>
                <a:cubicBezTo>
                  <a:pt x="11886839" y="357655"/>
                  <a:pt x="11896496" y="342356"/>
                  <a:pt x="11916612" y="337028"/>
                </a:cubicBezTo>
                <a:cubicBezTo>
                  <a:pt x="11926953" y="346090"/>
                  <a:pt x="11944208" y="343709"/>
                  <a:pt x="11948830" y="331280"/>
                </a:cubicBezTo>
                <a:cubicBezTo>
                  <a:pt x="11937556" y="304981"/>
                  <a:pt x="11999127" y="312097"/>
                  <a:pt x="12001583" y="292861"/>
                </a:cubicBezTo>
                <a:cubicBezTo>
                  <a:pt x="12027437" y="287117"/>
                  <a:pt x="12120562" y="289932"/>
                  <a:pt x="12174977" y="277870"/>
                </a:cubicBezTo>
                <a:lnTo>
                  <a:pt x="12192000" y="269767"/>
                </a:lnTo>
                <a:lnTo>
                  <a:pt x="12192000" y="5013196"/>
                </a:lnTo>
                <a:lnTo>
                  <a:pt x="0" y="5013196"/>
                </a:lnTo>
                <a:lnTo>
                  <a:pt x="0" y="630667"/>
                </a:lnTo>
                <a:lnTo>
                  <a:pt x="11075" y="628396"/>
                </a:lnTo>
                <a:cubicBezTo>
                  <a:pt x="23002" y="626376"/>
                  <a:pt x="33255" y="624731"/>
                  <a:pt x="44061" y="621814"/>
                </a:cubicBezTo>
                <a:cubicBezTo>
                  <a:pt x="78982" y="608550"/>
                  <a:pt x="115649" y="579219"/>
                  <a:pt x="136694" y="569633"/>
                </a:cubicBezTo>
                <a:lnTo>
                  <a:pt x="170342" y="564295"/>
                </a:lnTo>
                <a:cubicBezTo>
                  <a:pt x="169880" y="561325"/>
                  <a:pt x="169417" y="558353"/>
                  <a:pt x="168955" y="555382"/>
                </a:cubicBezTo>
                <a:lnTo>
                  <a:pt x="181474" y="554499"/>
                </a:lnTo>
                <a:lnTo>
                  <a:pt x="209440" y="553779"/>
                </a:lnTo>
                <a:cubicBezTo>
                  <a:pt x="226869" y="552113"/>
                  <a:pt x="275442" y="553383"/>
                  <a:pt x="293152" y="549794"/>
                </a:cubicBezTo>
                <a:cubicBezTo>
                  <a:pt x="298104" y="540169"/>
                  <a:pt x="305921" y="534831"/>
                  <a:pt x="315693" y="532248"/>
                </a:cubicBezTo>
                <a:lnTo>
                  <a:pt x="337305" y="531590"/>
                </a:lnTo>
                <a:lnTo>
                  <a:pt x="462252" y="506369"/>
                </a:lnTo>
                <a:lnTo>
                  <a:pt x="479457" y="504341"/>
                </a:lnTo>
                <a:lnTo>
                  <a:pt x="488653" y="496475"/>
                </a:lnTo>
                <a:cubicBezTo>
                  <a:pt x="495751" y="494808"/>
                  <a:pt x="516240" y="495433"/>
                  <a:pt x="522053" y="494343"/>
                </a:cubicBezTo>
                <a:lnTo>
                  <a:pt x="523520" y="489931"/>
                </a:lnTo>
                <a:cubicBezTo>
                  <a:pt x="541965" y="482593"/>
                  <a:pt x="611396" y="458013"/>
                  <a:pt x="632714" y="450319"/>
                </a:cubicBezTo>
                <a:cubicBezTo>
                  <a:pt x="637120" y="456979"/>
                  <a:pt x="646523" y="446165"/>
                  <a:pt x="651426" y="443762"/>
                </a:cubicBezTo>
                <a:cubicBezTo>
                  <a:pt x="652273" y="448286"/>
                  <a:pt x="664268" y="449456"/>
                  <a:pt x="667724" y="445356"/>
                </a:cubicBezTo>
                <a:cubicBezTo>
                  <a:pt x="751466" y="421701"/>
                  <a:pt x="710176" y="468211"/>
                  <a:pt x="757679" y="438363"/>
                </a:cubicBezTo>
                <a:cubicBezTo>
                  <a:pt x="766141" y="436289"/>
                  <a:pt x="773060" y="437997"/>
                  <a:pt x="779159" y="441277"/>
                </a:cubicBezTo>
                <a:lnTo>
                  <a:pt x="788293" y="448081"/>
                </a:lnTo>
                <a:lnTo>
                  <a:pt x="822923" y="434292"/>
                </a:lnTo>
                <a:cubicBezTo>
                  <a:pt x="840014" y="429396"/>
                  <a:pt x="858036" y="426029"/>
                  <a:pt x="876559" y="424306"/>
                </a:cubicBezTo>
                <a:cubicBezTo>
                  <a:pt x="880889" y="433506"/>
                  <a:pt x="895209" y="420068"/>
                  <a:pt x="902011" y="417336"/>
                </a:cubicBezTo>
                <a:cubicBezTo>
                  <a:pt x="902191" y="423390"/>
                  <a:pt x="917419" y="426022"/>
                  <a:pt x="922715" y="420917"/>
                </a:cubicBezTo>
                <a:cubicBezTo>
                  <a:pt x="1035495" y="397234"/>
                  <a:pt x="972839" y="454951"/>
                  <a:pt x="1040139" y="419808"/>
                </a:cubicBezTo>
                <a:cubicBezTo>
                  <a:pt x="1051469" y="417835"/>
                  <a:pt x="1060048" y="420716"/>
                  <a:pt x="1067251" y="425602"/>
                </a:cubicBezTo>
                <a:lnTo>
                  <a:pt x="1080272" y="437887"/>
                </a:lnTo>
                <a:lnTo>
                  <a:pt x="1090219" y="433244"/>
                </a:lnTo>
                <a:cubicBezTo>
                  <a:pt x="1128054" y="432213"/>
                  <a:pt x="1139443" y="444840"/>
                  <a:pt x="1161226" y="431522"/>
                </a:cubicBezTo>
                <a:cubicBezTo>
                  <a:pt x="1194247" y="457797"/>
                  <a:pt x="1182853" y="433812"/>
                  <a:pt x="1207525" y="429257"/>
                </a:cubicBezTo>
                <a:cubicBezTo>
                  <a:pt x="1226951" y="423550"/>
                  <a:pt x="1190923" y="413889"/>
                  <a:pt x="1210030" y="412023"/>
                </a:cubicBezTo>
                <a:cubicBezTo>
                  <a:pt x="1230853" y="418586"/>
                  <a:pt x="1229491" y="397066"/>
                  <a:pt x="1251170" y="405160"/>
                </a:cubicBezTo>
                <a:cubicBezTo>
                  <a:pt x="1246235" y="421478"/>
                  <a:pt x="1293590" y="401251"/>
                  <a:pt x="1295331" y="415400"/>
                </a:cubicBezTo>
                <a:cubicBezTo>
                  <a:pt x="1313247" y="394801"/>
                  <a:pt x="1322885" y="419606"/>
                  <a:pt x="1347118" y="412922"/>
                </a:cubicBezTo>
                <a:cubicBezTo>
                  <a:pt x="1358442" y="405047"/>
                  <a:pt x="1366690" y="403583"/>
                  <a:pt x="1378108" y="411628"/>
                </a:cubicBezTo>
                <a:cubicBezTo>
                  <a:pt x="1430244" y="373345"/>
                  <a:pt x="1410029" y="409382"/>
                  <a:pt x="1459192" y="394137"/>
                </a:cubicBezTo>
                <a:cubicBezTo>
                  <a:pt x="1501499" y="378273"/>
                  <a:pt x="1549591" y="367610"/>
                  <a:pt x="1590120" y="330826"/>
                </a:cubicBezTo>
                <a:cubicBezTo>
                  <a:pt x="1597495" y="320478"/>
                  <a:pt x="1615987" y="316279"/>
                  <a:pt x="1631417" y="321445"/>
                </a:cubicBezTo>
                <a:cubicBezTo>
                  <a:pt x="1634069" y="322335"/>
                  <a:pt x="1636534" y="323476"/>
                  <a:pt x="1638727" y="324828"/>
                </a:cubicBezTo>
                <a:cubicBezTo>
                  <a:pt x="1674229" y="318675"/>
                  <a:pt x="1804005" y="291708"/>
                  <a:pt x="1844438" y="284522"/>
                </a:cubicBezTo>
                <a:cubicBezTo>
                  <a:pt x="1847960" y="297582"/>
                  <a:pt x="1868036" y="273541"/>
                  <a:pt x="1881324" y="281715"/>
                </a:cubicBezTo>
                <a:cubicBezTo>
                  <a:pt x="1890865" y="288925"/>
                  <a:pt x="1899182" y="283313"/>
                  <a:pt x="1908999" y="282556"/>
                </a:cubicBezTo>
                <a:cubicBezTo>
                  <a:pt x="1922050" y="288125"/>
                  <a:pt x="1964084" y="276888"/>
                  <a:pt x="1974956" y="269176"/>
                </a:cubicBezTo>
                <a:cubicBezTo>
                  <a:pt x="2000789" y="242591"/>
                  <a:pt x="2060915" y="260908"/>
                  <a:pt x="2082409" y="240508"/>
                </a:cubicBezTo>
                <a:cubicBezTo>
                  <a:pt x="2090286" y="237431"/>
                  <a:pt x="2098026" y="236104"/>
                  <a:pt x="2105639" y="235866"/>
                </a:cubicBezTo>
                <a:lnTo>
                  <a:pt x="2126992" y="237686"/>
                </a:lnTo>
                <a:lnTo>
                  <a:pt x="2133154" y="243170"/>
                </a:lnTo>
                <a:lnTo>
                  <a:pt x="2146154" y="241550"/>
                </a:lnTo>
                <a:lnTo>
                  <a:pt x="2149901" y="242334"/>
                </a:lnTo>
                <a:cubicBezTo>
                  <a:pt x="2157061" y="243856"/>
                  <a:pt x="2164126" y="245165"/>
                  <a:pt x="2171100" y="245607"/>
                </a:cubicBezTo>
                <a:cubicBezTo>
                  <a:pt x="2161432" y="217726"/>
                  <a:pt x="2228843" y="244778"/>
                  <a:pt x="2209148" y="222443"/>
                </a:cubicBezTo>
                <a:cubicBezTo>
                  <a:pt x="2245795" y="220027"/>
                  <a:pt x="2217435" y="199404"/>
                  <a:pt x="2261889" y="218750"/>
                </a:cubicBezTo>
                <a:cubicBezTo>
                  <a:pt x="2318421" y="194794"/>
                  <a:pt x="2408342" y="201713"/>
                  <a:pt x="2452315" y="166117"/>
                </a:cubicBezTo>
                <a:cubicBezTo>
                  <a:pt x="2447016" y="179502"/>
                  <a:pt x="2471204" y="189377"/>
                  <a:pt x="2487710" y="182485"/>
                </a:cubicBezTo>
                <a:cubicBezTo>
                  <a:pt x="2469218" y="234964"/>
                  <a:pt x="2552592" y="134331"/>
                  <a:pt x="2567870" y="169640"/>
                </a:cubicBezTo>
                <a:cubicBezTo>
                  <a:pt x="2567993" y="136603"/>
                  <a:pt x="2641492" y="79264"/>
                  <a:pt x="2677053" y="105731"/>
                </a:cubicBezTo>
                <a:cubicBezTo>
                  <a:pt x="2730362" y="98156"/>
                  <a:pt x="2767701" y="70180"/>
                  <a:pt x="2823914" y="80085"/>
                </a:cubicBezTo>
                <a:cubicBezTo>
                  <a:pt x="2825573" y="75636"/>
                  <a:pt x="2828354" y="71885"/>
                  <a:pt x="2831912" y="68644"/>
                </a:cubicBezTo>
                <a:lnTo>
                  <a:pt x="2843870" y="60725"/>
                </a:lnTo>
                <a:lnTo>
                  <a:pt x="2846217" y="61243"/>
                </a:lnTo>
                <a:cubicBezTo>
                  <a:pt x="2855406" y="61177"/>
                  <a:pt x="2860075" y="59230"/>
                  <a:pt x="2862745" y="56460"/>
                </a:cubicBezTo>
                <a:lnTo>
                  <a:pt x="2864596" y="52436"/>
                </a:lnTo>
                <a:lnTo>
                  <a:pt x="2875381" y="48221"/>
                </a:lnTo>
                <a:lnTo>
                  <a:pt x="2895139" y="37404"/>
                </a:lnTo>
                <a:lnTo>
                  <a:pt x="2900232" y="37736"/>
                </a:lnTo>
                <a:lnTo>
                  <a:pt x="2932205" y="25091"/>
                </a:lnTo>
                <a:lnTo>
                  <a:pt x="2933310" y="26034"/>
                </a:lnTo>
                <a:cubicBezTo>
                  <a:pt x="2936512" y="27864"/>
                  <a:pt x="2940256" y="28670"/>
                  <a:pt x="2945218" y="27359"/>
                </a:cubicBezTo>
                <a:cubicBezTo>
                  <a:pt x="2947316" y="45762"/>
                  <a:pt x="2952012" y="32829"/>
                  <a:pt x="2966465" y="27335"/>
                </a:cubicBezTo>
                <a:cubicBezTo>
                  <a:pt x="2972951" y="54691"/>
                  <a:pt x="3008144" y="29186"/>
                  <a:pt x="3023668" y="41123"/>
                </a:cubicBezTo>
                <a:cubicBezTo>
                  <a:pt x="3034143" y="36470"/>
                  <a:pt x="3045337" y="32050"/>
                  <a:pt x="3057077" y="28063"/>
                </a:cubicBezTo>
                <a:lnTo>
                  <a:pt x="3151915" y="24461"/>
                </a:lnTo>
                <a:lnTo>
                  <a:pt x="3251671" y="44793"/>
                </a:lnTo>
                <a:cubicBezTo>
                  <a:pt x="3288430" y="44614"/>
                  <a:pt x="3320402" y="52254"/>
                  <a:pt x="3351400" y="45905"/>
                </a:cubicBezTo>
                <a:cubicBezTo>
                  <a:pt x="3364152" y="52066"/>
                  <a:pt x="3376107" y="54432"/>
                  <a:pt x="3387481" y="44661"/>
                </a:cubicBezTo>
                <a:cubicBezTo>
                  <a:pt x="3421834" y="47236"/>
                  <a:pt x="3430384" y="60743"/>
                  <a:pt x="3451923" y="49700"/>
                </a:cubicBezTo>
                <a:cubicBezTo>
                  <a:pt x="3471592" y="71444"/>
                  <a:pt x="3472580" y="62993"/>
                  <a:pt x="3481520" y="56505"/>
                </a:cubicBezTo>
                <a:lnTo>
                  <a:pt x="3482804" y="56030"/>
                </a:lnTo>
                <a:lnTo>
                  <a:pt x="3485495" y="59139"/>
                </a:lnTo>
                <a:lnTo>
                  <a:pt x="3490972" y="60504"/>
                </a:lnTo>
                <a:lnTo>
                  <a:pt x="3505835" y="59295"/>
                </a:lnTo>
                <a:lnTo>
                  <a:pt x="3511410" y="58026"/>
                </a:lnTo>
                <a:cubicBezTo>
                  <a:pt x="3515254" y="57455"/>
                  <a:pt x="3517816" y="57465"/>
                  <a:pt x="3519598" y="57901"/>
                </a:cubicBezTo>
                <a:lnTo>
                  <a:pt x="3519807" y="58156"/>
                </a:lnTo>
                <a:lnTo>
                  <a:pt x="3527466" y="57534"/>
                </a:lnTo>
                <a:cubicBezTo>
                  <a:pt x="3540383" y="55888"/>
                  <a:pt x="3552942" y="53726"/>
                  <a:pt x="3564889" y="51208"/>
                </a:cubicBezTo>
                <a:cubicBezTo>
                  <a:pt x="3575289" y="65525"/>
                  <a:pt x="3619274" y="47602"/>
                  <a:pt x="3614922" y="75022"/>
                </a:cubicBezTo>
                <a:cubicBezTo>
                  <a:pt x="3631051" y="72436"/>
                  <a:pt x="3640626" y="60912"/>
                  <a:pt x="3635506" y="78936"/>
                </a:cubicBezTo>
                <a:cubicBezTo>
                  <a:pt x="3640824" y="78600"/>
                  <a:pt x="3644132" y="80065"/>
                  <a:pt x="3646525" y="82411"/>
                </a:cubicBezTo>
                <a:lnTo>
                  <a:pt x="3647224" y="83521"/>
                </a:lnTo>
                <a:lnTo>
                  <a:pt x="3683100" y="77327"/>
                </a:lnTo>
                <a:lnTo>
                  <a:pt x="3687901" y="78590"/>
                </a:lnTo>
                <a:lnTo>
                  <a:pt x="3711234" y="71883"/>
                </a:lnTo>
                <a:lnTo>
                  <a:pt x="3723318" y="69843"/>
                </a:lnTo>
                <a:lnTo>
                  <a:pt x="3726677" y="66330"/>
                </a:lnTo>
                <a:cubicBezTo>
                  <a:pt x="3730335" y="64168"/>
                  <a:pt x="3735615" y="63170"/>
                  <a:pt x="3744535" y="64808"/>
                </a:cubicBezTo>
                <a:lnTo>
                  <a:pt x="3746608" y="65740"/>
                </a:lnTo>
                <a:lnTo>
                  <a:pt x="3761262" y="60365"/>
                </a:lnTo>
                <a:cubicBezTo>
                  <a:pt x="3765968" y="57919"/>
                  <a:pt x="3770117" y="54839"/>
                  <a:pt x="3773451" y="50884"/>
                </a:cubicBezTo>
                <a:cubicBezTo>
                  <a:pt x="3824036" y="70790"/>
                  <a:pt x="3871065" y="50900"/>
                  <a:pt x="3925626" y="53519"/>
                </a:cubicBezTo>
                <a:cubicBezTo>
                  <a:pt x="3949771" y="85474"/>
                  <a:pt x="4043223" y="44139"/>
                  <a:pt x="4056184" y="12503"/>
                </a:cubicBezTo>
                <a:cubicBezTo>
                  <a:pt x="4056987" y="40004"/>
                  <a:pt x="4124598" y="1322"/>
                  <a:pt x="4142196" y="3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EA34D22-C074-8A8A-03F2-1974A6BD1DC2}"/>
              </a:ext>
            </a:extLst>
          </p:cNvPr>
          <p:cNvGraphicFramePr>
            <a:graphicFrameLocks noGrp="1"/>
          </p:cNvGraphicFramePr>
          <p:nvPr>
            <p:ph idx="1"/>
            <p:extLst>
              <p:ext uri="{D42A27DB-BD31-4B8C-83A1-F6EECF244321}">
                <p14:modId xmlns:p14="http://schemas.microsoft.com/office/powerpoint/2010/main" val="3696802115"/>
              </p:ext>
            </p:extLst>
          </p:nvPr>
        </p:nvGraphicFramePr>
        <p:xfrm>
          <a:off x="1050925" y="2504941"/>
          <a:ext cx="9810750" cy="3749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8747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461C3-C4B5-A286-2C04-8DCC04158A73}"/>
              </a:ext>
            </a:extLst>
          </p:cNvPr>
          <p:cNvSpPr>
            <a:spLocks noGrp="1"/>
          </p:cNvSpPr>
          <p:nvPr>
            <p:ph type="title"/>
          </p:nvPr>
        </p:nvSpPr>
        <p:spPr/>
        <p:txBody>
          <a:bodyPr/>
          <a:lstStyle/>
          <a:p>
            <a:r>
              <a:rPr lang="en-US" dirty="0"/>
              <a:t>Results and why is this big data?</a:t>
            </a:r>
          </a:p>
        </p:txBody>
      </p:sp>
      <p:sp>
        <p:nvSpPr>
          <p:cNvPr id="3" name="Content Placeholder 2">
            <a:extLst>
              <a:ext uri="{FF2B5EF4-FFF2-40B4-BE49-F238E27FC236}">
                <a16:creationId xmlns:a16="http://schemas.microsoft.com/office/drawing/2014/main" id="{1231CFEC-7452-825F-9663-985C1279A6A4}"/>
              </a:ext>
            </a:extLst>
          </p:cNvPr>
          <p:cNvSpPr>
            <a:spLocks noGrp="1"/>
          </p:cNvSpPr>
          <p:nvPr>
            <p:ph idx="1"/>
          </p:nvPr>
        </p:nvSpPr>
        <p:spPr/>
        <p:txBody>
          <a:bodyPr/>
          <a:lstStyle/>
          <a:p>
            <a:r>
              <a:rPr lang="en-US" dirty="0"/>
              <a:t>Recommendations obtained here are of two types since we have both users and movies in the data.</a:t>
            </a:r>
          </a:p>
          <a:p>
            <a:r>
              <a:rPr lang="en-US" dirty="0"/>
              <a:t>We recommend movies for a particular user and  we recommend users for a particular movie.</a:t>
            </a:r>
          </a:p>
          <a:p>
            <a:r>
              <a:rPr lang="en-US" dirty="0"/>
              <a:t>And this is big data because the size of data is large around 1GB(Volume), it has new data obtained at different speeds for different models(Velocity), and there is different type of data like movies and users (Variety), data is from real world and accurate(Veracity) and it is useful since we saw in the first slide how Netflix generates a huge amount(Value).</a:t>
            </a:r>
          </a:p>
          <a:p>
            <a:endParaRPr lang="en-US" dirty="0"/>
          </a:p>
          <a:p>
            <a:endParaRPr lang="en-US" dirty="0"/>
          </a:p>
          <a:p>
            <a:endParaRPr lang="en-US" dirty="0"/>
          </a:p>
        </p:txBody>
      </p:sp>
    </p:spTree>
    <p:extLst>
      <p:ext uri="{BB962C8B-B14F-4D97-AF65-F5344CB8AC3E}">
        <p14:creationId xmlns:p14="http://schemas.microsoft.com/office/powerpoint/2010/main" val="2391351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742CB-A837-160D-3C51-8AA88288A03F}"/>
              </a:ext>
            </a:extLst>
          </p:cNvPr>
          <p:cNvSpPr>
            <a:spLocks noGrp="1"/>
          </p:cNvSpPr>
          <p:nvPr>
            <p:ph type="title"/>
          </p:nvPr>
        </p:nvSpPr>
        <p:spPr/>
        <p:txBody>
          <a:bodyPr/>
          <a:lstStyle/>
          <a:p>
            <a:r>
              <a:rPr lang="en-US" dirty="0"/>
              <a:t>Future improvements</a:t>
            </a:r>
          </a:p>
        </p:txBody>
      </p:sp>
      <p:pic>
        <p:nvPicPr>
          <p:cNvPr id="4" name="Picture 2" descr="Brief on Recommender Systems. Different types of recommendation… | by  Sanket Doshi | Towards Data Science">
            <a:extLst>
              <a:ext uri="{FF2B5EF4-FFF2-40B4-BE49-F238E27FC236}">
                <a16:creationId xmlns:a16="http://schemas.microsoft.com/office/drawing/2014/main" id="{0F5AFB36-9879-F7B3-1B4B-194DCF4EF03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719782" y="1936462"/>
            <a:ext cx="6289963" cy="44291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496551E-792A-8EE3-4390-254E26BB1303}"/>
              </a:ext>
            </a:extLst>
          </p:cNvPr>
          <p:cNvSpPr txBox="1"/>
          <p:nvPr/>
        </p:nvSpPr>
        <p:spPr>
          <a:xfrm>
            <a:off x="600362" y="2207491"/>
            <a:ext cx="4230256" cy="3139321"/>
          </a:xfrm>
          <a:prstGeom prst="rect">
            <a:avLst/>
          </a:prstGeom>
          <a:noFill/>
        </p:spPr>
        <p:txBody>
          <a:bodyPr wrap="square" rtlCol="0">
            <a:spAutoFit/>
          </a:bodyPr>
          <a:lstStyle/>
          <a:p>
            <a:pPr marL="285750" indent="-285750">
              <a:buFont typeface="Arial" panose="020B0604020202020204" pitchFamily="34" charset="0"/>
              <a:buChar char="•"/>
            </a:pPr>
            <a:r>
              <a:rPr lang="en-US" dirty="0"/>
              <a:t>We can actually improve this model by defining what similar users mean?</a:t>
            </a:r>
          </a:p>
          <a:p>
            <a:pPr marL="285750" indent="-285750">
              <a:buFont typeface="Arial" panose="020B0604020202020204" pitchFamily="34" charset="0"/>
              <a:buChar char="•"/>
            </a:pPr>
            <a:r>
              <a:rPr lang="en-US" dirty="0"/>
              <a:t>We can add huge amount of data which talks about similar users like their geographic location, type of work people do, demographics and religion.</a:t>
            </a:r>
          </a:p>
          <a:p>
            <a:pPr marL="285750" indent="-285750">
              <a:buFont typeface="Arial" panose="020B0604020202020204" pitchFamily="34" charset="0"/>
              <a:buChar char="•"/>
            </a:pPr>
            <a:r>
              <a:rPr lang="en-US" dirty="0"/>
              <a:t>By adding this data and introducing a similarity metric we can generate better recommendations for the users.</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725282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mc:Choice xmlns:p14="http://schemas.microsoft.com/office/powerpoint/2010/main" Requires="p14">
          <p:contentPart p14:bwMode="auto" r:id="rId3">
            <p14:nvContentPartPr>
              <p14:cNvPr id="12" name="Ink 11">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p:pic>
            <p:nvPicPr>
              <p:cNvPr id="12" name="Ink 11">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4" name="Rectangle 13">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5440670"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EC3A6B5-ED9F-B190-3733-DA311E7F922E}"/>
              </a:ext>
            </a:extLst>
          </p:cNvPr>
          <p:cNvSpPr>
            <a:spLocks noGrp="1"/>
          </p:cNvSpPr>
          <p:nvPr>
            <p:ph type="title"/>
          </p:nvPr>
        </p:nvSpPr>
        <p:spPr>
          <a:xfrm>
            <a:off x="773408" y="992094"/>
            <a:ext cx="3760499" cy="2795160"/>
          </a:xfrm>
        </p:spPr>
        <p:txBody>
          <a:bodyPr vert="horz" lIns="91440" tIns="45720" rIns="91440" bIns="45720" rtlCol="0" anchor="b">
            <a:normAutofit/>
          </a:bodyPr>
          <a:lstStyle/>
          <a:p>
            <a:pPr algn="ctr"/>
            <a:r>
              <a:rPr lang="en-US" sz="2800"/>
              <a:t>Thank you</a:t>
            </a:r>
          </a:p>
        </p:txBody>
      </p:sp>
      <p:sp>
        <p:nvSpPr>
          <p:cNvPr id="3" name="Text Placeholder 2">
            <a:extLst>
              <a:ext uri="{FF2B5EF4-FFF2-40B4-BE49-F238E27FC236}">
                <a16:creationId xmlns:a16="http://schemas.microsoft.com/office/drawing/2014/main" id="{5657D94B-C266-A618-D4FF-B6AF7BD5AE71}"/>
              </a:ext>
            </a:extLst>
          </p:cNvPr>
          <p:cNvSpPr>
            <a:spLocks noGrp="1"/>
          </p:cNvSpPr>
          <p:nvPr>
            <p:ph type="body" idx="1"/>
          </p:nvPr>
        </p:nvSpPr>
        <p:spPr>
          <a:xfrm>
            <a:off x="916994" y="4121253"/>
            <a:ext cx="3473327" cy="1136843"/>
          </a:xfrm>
        </p:spPr>
        <p:txBody>
          <a:bodyPr vert="horz" lIns="91440" tIns="45720" rIns="91440" bIns="45720" rtlCol="0">
            <a:normAutofit/>
          </a:bodyPr>
          <a:lstStyle/>
          <a:p>
            <a:pPr algn="ctr"/>
            <a:endParaRPr lang="en-US" spc="160">
              <a:solidFill>
                <a:schemeClr val="tx1">
                  <a:lumMod val="85000"/>
                  <a:lumOff val="15000"/>
                </a:schemeClr>
              </a:solidFill>
            </a:endParaRPr>
          </a:p>
        </p:txBody>
      </p:sp>
      <p:pic>
        <p:nvPicPr>
          <p:cNvPr id="7" name="Graphic 6" descr="Smiling Face with No Fill">
            <a:extLst>
              <a:ext uri="{FF2B5EF4-FFF2-40B4-BE49-F238E27FC236}">
                <a16:creationId xmlns:a16="http://schemas.microsoft.com/office/drawing/2014/main" id="{42FC7B51-DEAE-B2EC-4245-1AD68C8571F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10316" y="615950"/>
            <a:ext cx="5670549" cy="5670549"/>
          </a:xfrm>
          <a:prstGeom prst="rect">
            <a:avLst/>
          </a:prstGeom>
        </p:spPr>
      </p:pic>
    </p:spTree>
    <p:extLst>
      <p:ext uri="{BB962C8B-B14F-4D97-AF65-F5344CB8AC3E}">
        <p14:creationId xmlns:p14="http://schemas.microsoft.com/office/powerpoint/2010/main" val="3056960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331648" cy="1978172"/>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36649" y="488969"/>
                  <a:pt x="9316893" y="491390"/>
                </a:cubicBezTo>
                <a:cubicBezTo>
                  <a:pt x="9298834" y="504511"/>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79948" y="576062"/>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407128" y="961344"/>
                </a:lnTo>
                <a:lnTo>
                  <a:pt x="8380548" y="987916"/>
                </a:lnTo>
                <a:lnTo>
                  <a:pt x="8379462" y="987106"/>
                </a:lnTo>
                <a:cubicBezTo>
                  <a:pt x="8376507" y="985864"/>
                  <a:pt x="8373362" y="986042"/>
                  <a:pt x="8369725" y="989186"/>
                </a:cubicBezTo>
                <a:cubicBezTo>
                  <a:pt x="8357221" y="990792"/>
                  <a:pt x="8319237" y="991089"/>
                  <a:pt x="8304438" y="996739"/>
                </a:cubicBezTo>
                <a:cubicBezTo>
                  <a:pt x="8297193" y="1005683"/>
                  <a:pt x="8289328" y="1014568"/>
                  <a:pt x="8280929" y="1023089"/>
                </a:cubicBezTo>
                <a:lnTo>
                  <a:pt x="8275760" y="1027772"/>
                </a:lnTo>
                <a:lnTo>
                  <a:pt x="8275478" y="1027605"/>
                </a:lnTo>
                <a:cubicBezTo>
                  <a:pt x="8273970" y="1028076"/>
                  <a:pt x="8272124" y="1029408"/>
                  <a:pt x="8269666"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43525" y="1179064"/>
                </a:lnTo>
                <a:lnTo>
                  <a:pt x="7685942" y="1233723"/>
                </a:lnTo>
                <a:lnTo>
                  <a:pt x="7586920" y="1261888"/>
                </a:lnTo>
                <a:cubicBezTo>
                  <a:pt x="7556723" y="1298911"/>
                  <a:pt x="7489186" y="1249860"/>
                  <a:pt x="7486100" y="1292563"/>
                </a:cubicBezTo>
                <a:cubicBezTo>
                  <a:pt x="7454875" y="1308356"/>
                  <a:pt x="7449202" y="1300366"/>
                  <a:pt x="7407190" y="1314737"/>
                </a:cubicBezTo>
                <a:cubicBezTo>
                  <a:pt x="7368386" y="1364011"/>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23400" y="1671703"/>
                  <a:pt x="5529437" y="1636968"/>
                </a:cubicBezTo>
                <a:cubicBezTo>
                  <a:pt x="5500069" y="1636638"/>
                  <a:pt x="5481558" y="1636672"/>
                  <a:pt x="5440853" y="1657958"/>
                </a:cubicBezTo>
                <a:cubicBezTo>
                  <a:pt x="5340428" y="1673293"/>
                  <a:pt x="5074771" y="1739921"/>
                  <a:pt x="4945936" y="1713743"/>
                </a:cubicBezTo>
                <a:cubicBezTo>
                  <a:pt x="4914142" y="1717597"/>
                  <a:pt x="4837317" y="1726609"/>
                  <a:pt x="4818446" y="1726895"/>
                </a:cubicBezTo>
                <a:lnTo>
                  <a:pt x="4813657" y="1730706"/>
                </a:lnTo>
                <a:lnTo>
                  <a:pt x="4759058" y="1766533"/>
                </a:lnTo>
                <a:cubicBezTo>
                  <a:pt x="4747481" y="1770744"/>
                  <a:pt x="4734604" y="1772921"/>
                  <a:pt x="4719749" y="1771811"/>
                </a:cubicBezTo>
                <a:cubicBezTo>
                  <a:pt x="4667035" y="1745585"/>
                  <a:pt x="4634134" y="1775931"/>
                  <a:pt x="4568686" y="1786141"/>
                </a:cubicBezTo>
                <a:cubicBezTo>
                  <a:pt x="4544667" y="1777910"/>
                  <a:pt x="4432547" y="1778168"/>
                  <a:pt x="4418751" y="1796932"/>
                </a:cubicBezTo>
                <a:cubicBezTo>
                  <a:pt x="4403360" y="1801488"/>
                  <a:pt x="4385278" y="1795746"/>
                  <a:pt x="4378377" y="1815528"/>
                </a:cubicBezTo>
                <a:cubicBezTo>
                  <a:pt x="4366870" y="1839461"/>
                  <a:pt x="4312575" y="1805339"/>
                  <a:pt x="4320575" y="1832722"/>
                </a:cubicBezTo>
                <a:cubicBezTo>
                  <a:pt x="4282030" y="1809397"/>
                  <a:pt x="4252210" y="1859755"/>
                  <a:pt x="4220200" y="1873173"/>
                </a:cubicBezTo>
                <a:cubicBezTo>
                  <a:pt x="4189784" y="1872580"/>
                  <a:pt x="4175475" y="1885756"/>
                  <a:pt x="4105361" y="1894711"/>
                </a:cubicBezTo>
                <a:cubicBezTo>
                  <a:pt x="4071894" y="1867524"/>
                  <a:pt x="4035294" y="1916372"/>
                  <a:pt x="3973223" y="1881015"/>
                </a:cubicBezTo>
                <a:cubicBezTo>
                  <a:pt x="3971330" y="1884974"/>
                  <a:pt x="3952843" y="1881390"/>
                  <a:pt x="3900992" y="1880603"/>
                </a:cubicBezTo>
                <a:cubicBezTo>
                  <a:pt x="3849141" y="1879815"/>
                  <a:pt x="3740259" y="1879432"/>
                  <a:pt x="3662119" y="1876289"/>
                </a:cubicBezTo>
                <a:cubicBezTo>
                  <a:pt x="3573420" y="1876991"/>
                  <a:pt x="3613412" y="1915150"/>
                  <a:pt x="3496919" y="1873180"/>
                </a:cubicBezTo>
                <a:cubicBezTo>
                  <a:pt x="3488062" y="1895719"/>
                  <a:pt x="3474293" y="1897950"/>
                  <a:pt x="3449433" y="1889681"/>
                </a:cubicBezTo>
                <a:cubicBezTo>
                  <a:pt x="3406553" y="1891629"/>
                  <a:pt x="3417350" y="1945453"/>
                  <a:pt x="3369766" y="1916653"/>
                </a:cubicBezTo>
                <a:cubicBezTo>
                  <a:pt x="3338805" y="1929531"/>
                  <a:pt x="3310151" y="1915620"/>
                  <a:pt x="3290336" y="1925039"/>
                </a:cubicBezTo>
                <a:lnTo>
                  <a:pt x="3224897" y="1943733"/>
                </a:lnTo>
                <a:cubicBezTo>
                  <a:pt x="3188693" y="1949271"/>
                  <a:pt x="3178540" y="1909145"/>
                  <a:pt x="3161463" y="1946591"/>
                </a:cubicBezTo>
                <a:lnTo>
                  <a:pt x="3157504" y="1957276"/>
                </a:lnTo>
                <a:lnTo>
                  <a:pt x="3115176" y="1943459"/>
                </a:lnTo>
                <a:cubicBezTo>
                  <a:pt x="3095397" y="1937281"/>
                  <a:pt x="3080878" y="1929976"/>
                  <a:pt x="3038835" y="1920210"/>
                </a:cubicBezTo>
                <a:cubicBezTo>
                  <a:pt x="3011900" y="1947086"/>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1037" y="1967486"/>
                  <a:pt x="2001803" y="1954594"/>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391573" y="1790862"/>
                  <a:pt x="1332568" y="1793149"/>
                </a:cubicBezTo>
                <a:cubicBezTo>
                  <a:pt x="1236287" y="1833446"/>
                  <a:pt x="1335185" y="1756546"/>
                  <a:pt x="1186881" y="1768613"/>
                </a:cubicBezTo>
                <a:cubicBezTo>
                  <a:pt x="1178443" y="1775469"/>
                  <a:pt x="1160576" y="1767918"/>
                  <a:pt x="1162595" y="1758337"/>
                </a:cubicBezTo>
                <a:cubicBezTo>
                  <a:pt x="1153167" y="1761117"/>
                  <a:pt x="1130472" y="1779083"/>
                  <a:pt x="1128523" y="1763621"/>
                </a:cubicBezTo>
                <a:cubicBezTo>
                  <a:pt x="1081415" y="1760756"/>
                  <a:pt x="1034361" y="1768718"/>
                  <a:pt x="991903" y="1786741"/>
                </a:cubicBezTo>
                <a:cubicBezTo>
                  <a:pt x="966383" y="1781126"/>
                  <a:pt x="949501" y="1831241"/>
                  <a:pt x="883960" y="1822386"/>
                </a:cubicBezTo>
                <a:cubicBezTo>
                  <a:pt x="831931" y="1790865"/>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CAA538D-9F7E-31F7-E1C2-72D5E7418823}"/>
              </a:ext>
            </a:extLst>
          </p:cNvPr>
          <p:cNvSpPr>
            <a:spLocks noGrp="1"/>
          </p:cNvSpPr>
          <p:nvPr>
            <p:ph type="title"/>
          </p:nvPr>
        </p:nvSpPr>
        <p:spPr>
          <a:xfrm>
            <a:off x="1050879" y="609601"/>
            <a:ext cx="9810604" cy="1216024"/>
          </a:xfrm>
        </p:spPr>
        <p:txBody>
          <a:bodyPr>
            <a:normAutofit/>
          </a:bodyPr>
          <a:lstStyle/>
          <a:p>
            <a:r>
              <a:rPr lang="en-US" dirty="0"/>
              <a:t>Motivation</a:t>
            </a:r>
          </a:p>
        </p:txBody>
      </p:sp>
      <p:sp>
        <p:nvSpPr>
          <p:cNvPr id="4" name="Content Placeholder 3">
            <a:extLst>
              <a:ext uri="{FF2B5EF4-FFF2-40B4-BE49-F238E27FC236}">
                <a16:creationId xmlns:a16="http://schemas.microsoft.com/office/drawing/2014/main" id="{BCCBD99D-D7AD-F89C-740E-FEFB52CEA886}"/>
              </a:ext>
            </a:extLst>
          </p:cNvPr>
          <p:cNvSpPr>
            <a:spLocks noGrp="1"/>
          </p:cNvSpPr>
          <p:nvPr>
            <p:ph idx="1"/>
          </p:nvPr>
        </p:nvSpPr>
        <p:spPr>
          <a:xfrm>
            <a:off x="1050879" y="2296161"/>
            <a:ext cx="7352144" cy="3846012"/>
          </a:xfrm>
        </p:spPr>
        <p:txBody>
          <a:bodyPr>
            <a:normAutofit/>
          </a:bodyPr>
          <a:lstStyle/>
          <a:p>
            <a:r>
              <a:rPr lang="en-IN" b="1" dirty="0">
                <a:latin typeface="Copperplate" panose="02000504000000020004" pitchFamily="2" charset="77"/>
              </a:rPr>
              <a:t>Streaming</a:t>
            </a:r>
            <a:r>
              <a:rPr lang="en-IN" dirty="0"/>
              <a:t> : Netflix users spent a combined </a:t>
            </a:r>
            <a:r>
              <a:rPr lang="en-IN" b="1" dirty="0"/>
              <a:t>164 million hours</a:t>
            </a:r>
            <a:r>
              <a:rPr lang="en-IN" dirty="0"/>
              <a:t> per day watching content in </a:t>
            </a:r>
            <a:r>
              <a:rPr lang="en-IN" b="1" dirty="0"/>
              <a:t>2019</a:t>
            </a:r>
            <a:r>
              <a:rPr lang="en-IN" dirty="0"/>
              <a:t>.</a:t>
            </a:r>
          </a:p>
          <a:p>
            <a:r>
              <a:rPr lang="en-IN" b="1" dirty="0">
                <a:latin typeface="Copperplate" panose="02000504000000020004" pitchFamily="2" charset="77"/>
              </a:rPr>
              <a:t>Subscribers</a:t>
            </a:r>
            <a:r>
              <a:rPr lang="en-IN" dirty="0"/>
              <a:t> :There were almost </a:t>
            </a:r>
            <a:r>
              <a:rPr lang="en-IN" b="1" dirty="0"/>
              <a:t>208 million</a:t>
            </a:r>
            <a:r>
              <a:rPr lang="en-IN" dirty="0"/>
              <a:t> paying Netflix subscribers in</a:t>
            </a:r>
            <a:r>
              <a:rPr lang="en-IN" b="1" dirty="0"/>
              <a:t> Q1 of 2021.</a:t>
            </a:r>
          </a:p>
          <a:p>
            <a:r>
              <a:rPr lang="en-IN" b="1" dirty="0">
                <a:latin typeface="Copperplate" panose="02000504000000020004" pitchFamily="2" charset="77"/>
              </a:rPr>
              <a:t>Revenue</a:t>
            </a:r>
            <a:r>
              <a:rPr lang="en-IN" b="1" dirty="0"/>
              <a:t> : </a:t>
            </a:r>
            <a:r>
              <a:rPr lang="en-IN" dirty="0"/>
              <a:t>Revenue of Netflix is </a:t>
            </a:r>
            <a:r>
              <a:rPr lang="en-IN" b="1" dirty="0"/>
              <a:t>25 billion USD </a:t>
            </a:r>
            <a:r>
              <a:rPr lang="en-IN" dirty="0"/>
              <a:t>in the year </a:t>
            </a:r>
            <a:r>
              <a:rPr lang="en-IN" b="1" dirty="0"/>
              <a:t>2020</a:t>
            </a:r>
            <a:r>
              <a:rPr lang="en-IN" dirty="0"/>
              <a:t>.</a:t>
            </a:r>
          </a:p>
          <a:p>
            <a:r>
              <a:rPr lang="en-IN" dirty="0"/>
              <a:t>The backbone for such a successful company is their video content and in a technical person view it’s their recommendation system and the user interaction they provide.</a:t>
            </a:r>
            <a:endParaRPr lang="en-US" dirty="0"/>
          </a:p>
        </p:txBody>
      </p:sp>
      <p:pic>
        <p:nvPicPr>
          <p:cNvPr id="8" name="Graphic 7" descr="Head with Gears">
            <a:extLst>
              <a:ext uri="{FF2B5EF4-FFF2-40B4-BE49-F238E27FC236}">
                <a16:creationId xmlns:a16="http://schemas.microsoft.com/office/drawing/2014/main" id="{A3AE0256-57AF-55ED-6200-8BDC418ED1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03024" y="1978172"/>
            <a:ext cx="3846011" cy="3846011"/>
          </a:xfrm>
          <a:prstGeom prst="rect">
            <a:avLst/>
          </a:prstGeom>
        </p:spPr>
      </p:pic>
      <p:sp>
        <p:nvSpPr>
          <p:cNvPr id="15" name="Freeform: Shape 14">
            <a:extLst>
              <a:ext uri="{FF2B5EF4-FFF2-40B4-BE49-F238E27FC236}">
                <a16:creationId xmlns:a16="http://schemas.microsoft.com/office/drawing/2014/main" id="{C64E267B-3F5A-4357-9E7F-C5FBE5D3B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0426" y="5902730"/>
            <a:ext cx="5741575" cy="955271"/>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39115" y="949326"/>
                </a:lnTo>
                <a:cubicBezTo>
                  <a:pt x="57701" y="947335"/>
                  <a:pt x="76089" y="946141"/>
                  <a:pt x="93851" y="945611"/>
                </a:cubicBezTo>
                <a:cubicBezTo>
                  <a:pt x="99905" y="923404"/>
                  <a:pt x="170209" y="932855"/>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282041" y="871263"/>
                </a:lnTo>
                <a:lnTo>
                  <a:pt x="299711" y="870064"/>
                </a:lnTo>
                <a:lnTo>
                  <a:pt x="306299" y="873609"/>
                </a:lnTo>
                <a:cubicBezTo>
                  <a:pt x="312531" y="875279"/>
                  <a:pt x="320316" y="874896"/>
                  <a:pt x="331571" y="869866"/>
                </a:cubicBezTo>
                <a:lnTo>
                  <a:pt x="333872" y="867971"/>
                </a:lnTo>
                <a:lnTo>
                  <a:pt x="356953" y="870334"/>
                </a:lnTo>
                <a:cubicBezTo>
                  <a:pt x="364772" y="872042"/>
                  <a:pt x="372199" y="874762"/>
                  <a:pt x="379005" y="878900"/>
                </a:cubicBezTo>
                <a:cubicBezTo>
                  <a:pt x="436788" y="836391"/>
                  <a:pt x="512367" y="847456"/>
                  <a:pt x="585428" y="826440"/>
                </a:cubicBezTo>
                <a:cubicBezTo>
                  <a:pt x="600236" y="776571"/>
                  <a:pt x="751447" y="800939"/>
                  <a:pt x="787156" y="838447"/>
                </a:cubicBezTo>
                <a:cubicBezTo>
                  <a:pt x="767750" y="789794"/>
                  <a:pt x="977582" y="857915"/>
                  <a:pt x="898586" y="808502"/>
                </a:cubicBezTo>
                <a:cubicBezTo>
                  <a:pt x="926099" y="807167"/>
                  <a:pt x="944922" y="782490"/>
                  <a:pt x="924063" y="770210"/>
                </a:cubicBezTo>
                <a:cubicBezTo>
                  <a:pt x="1015917" y="786259"/>
                  <a:pt x="1117953" y="728408"/>
                  <a:pt x="1212574" y="724238"/>
                </a:cubicBezTo>
                <a:cubicBezTo>
                  <a:pt x="1245879" y="677520"/>
                  <a:pt x="1233543" y="716744"/>
                  <a:pt x="1280768" y="699122"/>
                </a:cubicBezTo>
                <a:cubicBezTo>
                  <a:pt x="1280824" y="735474"/>
                  <a:pt x="1333787" y="667235"/>
                  <a:pt x="1352027" y="704323"/>
                </a:cubicBezTo>
                <a:cubicBezTo>
                  <a:pt x="1360044" y="699941"/>
                  <a:pt x="1367234" y="694526"/>
                  <a:pt x="1374314" y="688815"/>
                </a:cubicBezTo>
                <a:lnTo>
                  <a:pt x="1378034" y="685842"/>
                </a:lnTo>
                <a:lnTo>
                  <a:pt x="1395604" y="680460"/>
                </a:lnTo>
                <a:lnTo>
                  <a:pt x="1397206" y="670793"/>
                </a:lnTo>
                <a:lnTo>
                  <a:pt x="1421250" y="656855"/>
                </a:lnTo>
                <a:cubicBezTo>
                  <a:pt x="1430770" y="652893"/>
                  <a:pt x="1441623" y="650105"/>
                  <a:pt x="1454524" y="649224"/>
                </a:cubicBezTo>
                <a:cubicBezTo>
                  <a:pt x="1502655" y="660482"/>
                  <a:pt x="1556151" y="606226"/>
                  <a:pt x="1616217" y="622107"/>
                </a:cubicBezTo>
                <a:cubicBezTo>
                  <a:pt x="1637755" y="624837"/>
                  <a:pt x="1701030" y="614257"/>
                  <a:pt x="1710928" y="600666"/>
                </a:cubicBezTo>
                <a:cubicBezTo>
                  <a:pt x="1723693" y="596072"/>
                  <a:pt x="1739861" y="597834"/>
                  <a:pt x="1743718" y="584327"/>
                </a:cubicBezTo>
                <a:cubicBezTo>
                  <a:pt x="1751098" y="567647"/>
                  <a:pt x="1801421" y="583831"/>
                  <a:pt x="1791651" y="567019"/>
                </a:cubicBezTo>
                <a:cubicBezTo>
                  <a:pt x="1827282" y="577929"/>
                  <a:pt x="1847642" y="542228"/>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52937" y="366761"/>
                  <a:pt x="2657726" y="365841"/>
                </a:cubicBezTo>
                <a:cubicBezTo>
                  <a:pt x="2667303" y="363999"/>
                  <a:pt x="2677395" y="368107"/>
                  <a:pt x="2687125" y="366820"/>
                </a:cubicBezTo>
                <a:lnTo>
                  <a:pt x="2697479" y="361430"/>
                </a:lnTo>
                <a:lnTo>
                  <a:pt x="2701547" y="361545"/>
                </a:lnTo>
                <a:lnTo>
                  <a:pt x="2711054" y="360597"/>
                </a:lnTo>
                <a:lnTo>
                  <a:pt x="2710438" y="366958"/>
                </a:lnTo>
                <a:cubicBezTo>
                  <a:pt x="2708955" y="373111"/>
                  <a:pt x="2708038" y="379788"/>
                  <a:pt x="2722936" y="377633"/>
                </a:cubicBezTo>
                <a:cubicBezTo>
                  <a:pt x="2753511" y="370170"/>
                  <a:pt x="2766475" y="394972"/>
                  <a:pt x="2777227" y="368972"/>
                </a:cubicBezTo>
                <a:lnTo>
                  <a:pt x="2779510" y="361652"/>
                </a:lnTo>
                <a:lnTo>
                  <a:pt x="2786278" y="359869"/>
                </a:lnTo>
                <a:cubicBezTo>
                  <a:pt x="2789994" y="359750"/>
                  <a:pt x="2792255" y="361281"/>
                  <a:pt x="2792101" y="365927"/>
                </a:cubicBezTo>
                <a:cubicBezTo>
                  <a:pt x="2819315" y="344279"/>
                  <a:pt x="2855630" y="370297"/>
                  <a:pt x="2885545" y="372818"/>
                </a:cubicBezTo>
                <a:cubicBezTo>
                  <a:pt x="2905895" y="352581"/>
                  <a:pt x="2948591" y="377825"/>
                  <a:pt x="3009558" y="370573"/>
                </a:cubicBezTo>
                <a:cubicBezTo>
                  <a:pt x="3031640" y="347442"/>
                  <a:pt x="3050695" y="365935"/>
                  <a:pt x="3095010" y="332454"/>
                </a:cubicBezTo>
                <a:cubicBezTo>
                  <a:pt x="3097485" y="334582"/>
                  <a:pt x="3100426" y="336441"/>
                  <a:pt x="3103742" y="337974"/>
                </a:cubicBezTo>
                <a:cubicBezTo>
                  <a:pt x="3123005" y="346878"/>
                  <a:pt x="3150475" y="343067"/>
                  <a:pt x="3165093" y="329459"/>
                </a:cubicBezTo>
                <a:cubicBezTo>
                  <a:pt x="3236951" y="282673"/>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22859" y="227800"/>
                  <a:pt x="3941005" y="230826"/>
                  <a:pt x="3959588" y="239195"/>
                </a:cubicBezTo>
                <a:cubicBezTo>
                  <a:pt x="4009252" y="229421"/>
                  <a:pt x="4057491" y="239376"/>
                  <a:pt x="4114838" y="238165"/>
                </a:cubicBezTo>
                <a:cubicBezTo>
                  <a:pt x="4173784" y="217210"/>
                  <a:pt x="4209756" y="243378"/>
                  <a:pt x="4271023" y="241959"/>
                </a:cubicBezTo>
                <a:cubicBezTo>
                  <a:pt x="4326191" y="205535"/>
                  <a:pt x="4316856" y="279258"/>
                  <a:pt x="4367397" y="271442"/>
                </a:cubicBezTo>
                <a:cubicBezTo>
                  <a:pt x="4446016" y="2350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13321" y="152474"/>
                  <a:pt x="5047626" y="149604"/>
                </a:cubicBezTo>
                <a:cubicBezTo>
                  <a:pt x="5106046" y="150576"/>
                  <a:pt x="5172786" y="183138"/>
                  <a:pt x="5200247" y="142695"/>
                </a:cubicBezTo>
                <a:cubicBezTo>
                  <a:pt x="5206135" y="157748"/>
                  <a:pt x="5203071" y="179288"/>
                  <a:pt x="5235691" y="173330"/>
                </a:cubicBezTo>
                <a:cubicBezTo>
                  <a:pt x="5249654" y="179935"/>
                  <a:pt x="5254450" y="203448"/>
                  <a:pt x="5280133" y="189342"/>
                </a:cubicBezTo>
                <a:cubicBezTo>
                  <a:pt x="5244836" y="171370"/>
                  <a:pt x="5299493" y="163568"/>
                  <a:pt x="5291963" y="139446"/>
                </a:cubicBezTo>
                <a:cubicBezTo>
                  <a:pt x="5331555" y="120349"/>
                  <a:pt x="5427790" y="132865"/>
                  <a:pt x="5418472" y="89163"/>
                </a:cubicBezTo>
                <a:cubicBezTo>
                  <a:pt x="5428057" y="62053"/>
                  <a:pt x="5484665" y="97616"/>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5544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5C685BF-E9A7-4525-ABF3-CCC2EAC37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2687005"/>
          </a:xfrm>
          <a:custGeom>
            <a:avLst/>
            <a:gdLst>
              <a:gd name="connsiteX0" fmla="*/ 12192000 w 12192000"/>
              <a:gd name="connsiteY0" fmla="*/ 0 h 2785707"/>
              <a:gd name="connsiteX1" fmla="*/ 0 w 12192000"/>
              <a:gd name="connsiteY1" fmla="*/ 0 h 2785707"/>
              <a:gd name="connsiteX2" fmla="*/ 0 w 12192000"/>
              <a:gd name="connsiteY2" fmla="*/ 591237 h 2785707"/>
              <a:gd name="connsiteX3" fmla="*/ 7462 w 12192000"/>
              <a:gd name="connsiteY3" fmla="*/ 596097 h 2785707"/>
              <a:gd name="connsiteX4" fmla="*/ 65949 w 12192000"/>
              <a:gd name="connsiteY4" fmla="*/ 623063 h 2785707"/>
              <a:gd name="connsiteX5" fmla="*/ 174040 w 12192000"/>
              <a:gd name="connsiteY5" fmla="*/ 614935 h 2785707"/>
              <a:gd name="connsiteX6" fmla="*/ 331354 w 12192000"/>
              <a:gd name="connsiteY6" fmla="*/ 605310 h 2785707"/>
              <a:gd name="connsiteX7" fmla="*/ 437701 w 12192000"/>
              <a:gd name="connsiteY7" fmla="*/ 649169 h 2785707"/>
              <a:gd name="connsiteX8" fmla="*/ 570985 w 12192000"/>
              <a:gd name="connsiteY8" fmla="*/ 634864 h 2785707"/>
              <a:gd name="connsiteX9" fmla="*/ 660488 w 12192000"/>
              <a:gd name="connsiteY9" fmla="*/ 637694 h 2785707"/>
              <a:gd name="connsiteX10" fmla="*/ 862240 w 12192000"/>
              <a:gd name="connsiteY10" fmla="*/ 647402 h 2785707"/>
              <a:gd name="connsiteX11" fmla="*/ 1055198 w 12192000"/>
              <a:gd name="connsiteY11" fmla="*/ 658414 h 2785707"/>
              <a:gd name="connsiteX12" fmla="*/ 1161490 w 12192000"/>
              <a:gd name="connsiteY12" fmla="*/ 664553 h 2785707"/>
              <a:gd name="connsiteX13" fmla="*/ 1335488 w 12192000"/>
              <a:gd name="connsiteY13" fmla="*/ 684838 h 2785707"/>
              <a:gd name="connsiteX14" fmla="*/ 1384901 w 12192000"/>
              <a:gd name="connsiteY14" fmla="*/ 684207 h 2785707"/>
              <a:gd name="connsiteX15" fmla="*/ 1414557 w 12192000"/>
              <a:gd name="connsiteY15" fmla="*/ 685540 h 2785707"/>
              <a:gd name="connsiteX16" fmla="*/ 1479073 w 12192000"/>
              <a:gd name="connsiteY16" fmla="*/ 708783 h 2785707"/>
              <a:gd name="connsiteX17" fmla="*/ 1760498 w 12192000"/>
              <a:gd name="connsiteY17" fmla="*/ 700683 h 2785707"/>
              <a:gd name="connsiteX18" fmla="*/ 1971386 w 12192000"/>
              <a:gd name="connsiteY18" fmla="*/ 726403 h 2785707"/>
              <a:gd name="connsiteX19" fmla="*/ 2050659 w 12192000"/>
              <a:gd name="connsiteY19" fmla="*/ 720928 h 2785707"/>
              <a:gd name="connsiteX20" fmla="*/ 2220475 w 12192000"/>
              <a:gd name="connsiteY20" fmla="*/ 749487 h 2785707"/>
              <a:gd name="connsiteX21" fmla="*/ 2272406 w 12192000"/>
              <a:gd name="connsiteY21" fmla="*/ 777021 h 2785707"/>
              <a:gd name="connsiteX22" fmla="*/ 2297410 w 12192000"/>
              <a:gd name="connsiteY22" fmla="*/ 791240 h 2785707"/>
              <a:gd name="connsiteX23" fmla="*/ 2377393 w 12192000"/>
              <a:gd name="connsiteY23" fmla="*/ 838529 h 2785707"/>
              <a:gd name="connsiteX24" fmla="*/ 2389325 w 12192000"/>
              <a:gd name="connsiteY24" fmla="*/ 847736 h 2785707"/>
              <a:gd name="connsiteX25" fmla="*/ 2418508 w 12192000"/>
              <a:gd name="connsiteY25" fmla="*/ 847030 h 2785707"/>
              <a:gd name="connsiteX26" fmla="*/ 2435377 w 12192000"/>
              <a:gd name="connsiteY26" fmla="*/ 837345 h 2785707"/>
              <a:gd name="connsiteX27" fmla="*/ 2439620 w 12192000"/>
              <a:gd name="connsiteY27" fmla="*/ 840860 h 2785707"/>
              <a:gd name="connsiteX28" fmla="*/ 2451797 w 12192000"/>
              <a:gd name="connsiteY28" fmla="*/ 846508 h 2785707"/>
              <a:gd name="connsiteX29" fmla="*/ 2505861 w 12192000"/>
              <a:gd name="connsiteY29" fmla="*/ 882666 h 2785707"/>
              <a:gd name="connsiteX30" fmla="*/ 2528621 w 12192000"/>
              <a:gd name="connsiteY30" fmla="*/ 883310 h 2785707"/>
              <a:gd name="connsiteX31" fmla="*/ 2615876 w 12192000"/>
              <a:gd name="connsiteY31" fmla="*/ 913568 h 2785707"/>
              <a:gd name="connsiteX32" fmla="*/ 2633076 w 12192000"/>
              <a:gd name="connsiteY32" fmla="*/ 918384 h 2785707"/>
              <a:gd name="connsiteX33" fmla="*/ 2665101 w 12192000"/>
              <a:gd name="connsiteY33" fmla="*/ 936714 h 2785707"/>
              <a:gd name="connsiteX34" fmla="*/ 2675173 w 12192000"/>
              <a:gd name="connsiteY34" fmla="*/ 938458 h 2785707"/>
              <a:gd name="connsiteX35" fmla="*/ 2707978 w 12192000"/>
              <a:gd name="connsiteY35" fmla="*/ 955182 h 2785707"/>
              <a:gd name="connsiteX36" fmla="*/ 2778669 w 12192000"/>
              <a:gd name="connsiteY36" fmla="*/ 991480 h 2785707"/>
              <a:gd name="connsiteX37" fmla="*/ 2796452 w 12192000"/>
              <a:gd name="connsiteY37" fmla="*/ 1000372 h 2785707"/>
              <a:gd name="connsiteX38" fmla="*/ 2813495 w 12192000"/>
              <a:gd name="connsiteY38" fmla="*/ 1001982 h 2785707"/>
              <a:gd name="connsiteX39" fmla="*/ 2904193 w 12192000"/>
              <a:gd name="connsiteY39" fmla="*/ 1024123 h 2785707"/>
              <a:gd name="connsiteX40" fmla="*/ 2926826 w 12192000"/>
              <a:gd name="connsiteY40" fmla="*/ 1025558 h 2785707"/>
              <a:gd name="connsiteX41" fmla="*/ 2937629 w 12192000"/>
              <a:gd name="connsiteY41" fmla="*/ 1021496 h 2785707"/>
              <a:gd name="connsiteX42" fmla="*/ 2970190 w 12192000"/>
              <a:gd name="connsiteY42" fmla="*/ 1039341 h 2785707"/>
              <a:gd name="connsiteX43" fmla="*/ 3023036 w 12192000"/>
              <a:gd name="connsiteY43" fmla="*/ 1057429 h 2785707"/>
              <a:gd name="connsiteX44" fmla="*/ 3047640 w 12192000"/>
              <a:gd name="connsiteY44" fmla="*/ 1067886 h 2785707"/>
              <a:gd name="connsiteX45" fmla="*/ 3069615 w 12192000"/>
              <a:gd name="connsiteY45" fmla="*/ 1068623 h 2785707"/>
              <a:gd name="connsiteX46" fmla="*/ 3189718 w 12192000"/>
              <a:gd name="connsiteY46" fmla="*/ 1090790 h 2785707"/>
              <a:gd name="connsiteX47" fmla="*/ 3234683 w 12192000"/>
              <a:gd name="connsiteY47" fmla="*/ 1082861 h 2785707"/>
              <a:gd name="connsiteX48" fmla="*/ 3243889 w 12192000"/>
              <a:gd name="connsiteY48" fmla="*/ 1088560 h 2785707"/>
              <a:gd name="connsiteX49" fmla="*/ 3316289 w 12192000"/>
              <a:gd name="connsiteY49" fmla="*/ 1102846 h 2785707"/>
              <a:gd name="connsiteX50" fmla="*/ 3363255 w 12192000"/>
              <a:gd name="connsiteY50" fmla="*/ 1113121 h 2785707"/>
              <a:gd name="connsiteX51" fmla="*/ 3450298 w 12192000"/>
              <a:gd name="connsiteY51" fmla="*/ 1140641 h 2785707"/>
              <a:gd name="connsiteX52" fmla="*/ 3502843 w 12192000"/>
              <a:gd name="connsiteY52" fmla="*/ 1152088 h 2785707"/>
              <a:gd name="connsiteX53" fmla="*/ 3534327 w 12192000"/>
              <a:gd name="connsiteY53" fmla="*/ 1158780 h 2785707"/>
              <a:gd name="connsiteX54" fmla="*/ 3613707 w 12192000"/>
              <a:gd name="connsiteY54" fmla="*/ 1188135 h 2785707"/>
              <a:gd name="connsiteX55" fmla="*/ 3734447 w 12192000"/>
              <a:gd name="connsiteY55" fmla="*/ 1264997 h 2785707"/>
              <a:gd name="connsiteX56" fmla="*/ 3774777 w 12192000"/>
              <a:gd name="connsiteY56" fmla="*/ 1280345 h 2785707"/>
              <a:gd name="connsiteX57" fmla="*/ 3782987 w 12192000"/>
              <a:gd name="connsiteY57" fmla="*/ 1278825 h 2785707"/>
              <a:gd name="connsiteX58" fmla="*/ 3829525 w 12192000"/>
              <a:gd name="connsiteY58" fmla="*/ 1314650 h 2785707"/>
              <a:gd name="connsiteX59" fmla="*/ 3916534 w 12192000"/>
              <a:gd name="connsiteY59" fmla="*/ 1337438 h 2785707"/>
              <a:gd name="connsiteX60" fmla="*/ 3985243 w 12192000"/>
              <a:gd name="connsiteY60" fmla="*/ 1349887 h 2785707"/>
              <a:gd name="connsiteX61" fmla="*/ 4022446 w 12192000"/>
              <a:gd name="connsiteY61" fmla="*/ 1358915 h 2785707"/>
              <a:gd name="connsiteX62" fmla="*/ 4050987 w 12192000"/>
              <a:gd name="connsiteY62" fmla="*/ 1363213 h 2785707"/>
              <a:gd name="connsiteX63" fmla="*/ 4115739 w 12192000"/>
              <a:gd name="connsiteY63" fmla="*/ 1386380 h 2785707"/>
              <a:gd name="connsiteX64" fmla="*/ 4219773 w 12192000"/>
              <a:gd name="connsiteY64" fmla="*/ 1429896 h 2785707"/>
              <a:gd name="connsiteX65" fmla="*/ 4242592 w 12192000"/>
              <a:gd name="connsiteY65" fmla="*/ 1437995 h 2785707"/>
              <a:gd name="connsiteX66" fmla="*/ 4264860 w 12192000"/>
              <a:gd name="connsiteY66" fmla="*/ 1440328 h 2785707"/>
              <a:gd name="connsiteX67" fmla="*/ 4272342 w 12192000"/>
              <a:gd name="connsiteY67" fmla="*/ 1436836 h 2785707"/>
              <a:gd name="connsiteX68" fmla="*/ 4285317 w 12192000"/>
              <a:gd name="connsiteY68" fmla="*/ 1440547 h 2785707"/>
              <a:gd name="connsiteX69" fmla="*/ 4289326 w 12192000"/>
              <a:gd name="connsiteY69" fmla="*/ 1440567 h 2785707"/>
              <a:gd name="connsiteX70" fmla="*/ 4311745 w 12192000"/>
              <a:gd name="connsiteY70" fmla="*/ 1441649 h 2785707"/>
              <a:gd name="connsiteX71" fmla="*/ 4345821 w 12192000"/>
              <a:gd name="connsiteY71" fmla="*/ 1467990 h 2785707"/>
              <a:gd name="connsiteX72" fmla="*/ 4399086 w 12192000"/>
              <a:gd name="connsiteY72" fmla="*/ 1480631 h 2785707"/>
              <a:gd name="connsiteX73" fmla="*/ 4635587 w 12192000"/>
              <a:gd name="connsiteY73" fmla="*/ 1532477 h 2785707"/>
              <a:gd name="connsiteX74" fmla="*/ 4697305 w 12192000"/>
              <a:gd name="connsiteY74" fmla="*/ 1598576 h 2785707"/>
              <a:gd name="connsiteX75" fmla="*/ 4800559 w 12192000"/>
              <a:gd name="connsiteY75" fmla="*/ 1650651 h 2785707"/>
              <a:gd name="connsiteX76" fmla="*/ 4945615 w 12192000"/>
              <a:gd name="connsiteY76" fmla="*/ 1698753 h 2785707"/>
              <a:gd name="connsiteX77" fmla="*/ 4951384 w 12192000"/>
              <a:gd name="connsiteY77" fmla="*/ 1709811 h 2785707"/>
              <a:gd name="connsiteX78" fmla="*/ 4961956 w 12192000"/>
              <a:gd name="connsiteY78" fmla="*/ 1718626 h 2785707"/>
              <a:gd name="connsiteX79" fmla="*/ 4964473 w 12192000"/>
              <a:gd name="connsiteY79" fmla="*/ 1718615 h 2785707"/>
              <a:gd name="connsiteX80" fmla="*/ 4991598 w 12192000"/>
              <a:gd name="connsiteY80" fmla="*/ 1734829 h 2785707"/>
              <a:gd name="connsiteX81" fmla="*/ 5009548 w 12192000"/>
              <a:gd name="connsiteY81" fmla="*/ 1747489 h 2785707"/>
              <a:gd name="connsiteX82" fmla="*/ 5014839 w 12192000"/>
              <a:gd name="connsiteY82" fmla="*/ 1748130 h 2785707"/>
              <a:gd name="connsiteX83" fmla="*/ 5058738 w 12192000"/>
              <a:gd name="connsiteY83" fmla="*/ 1764982 h 2785707"/>
              <a:gd name="connsiteX84" fmla="*/ 5080507 w 12192000"/>
              <a:gd name="connsiteY84" fmla="*/ 1768847 h 2785707"/>
              <a:gd name="connsiteX85" fmla="*/ 5142055 w 12192000"/>
              <a:gd name="connsiteY85" fmla="*/ 1767607 h 2785707"/>
              <a:gd name="connsiteX86" fmla="*/ 5173522 w 12192000"/>
              <a:gd name="connsiteY86" fmla="*/ 1784620 h 2785707"/>
              <a:gd name="connsiteX87" fmla="*/ 5180367 w 12192000"/>
              <a:gd name="connsiteY87" fmla="*/ 1787604 h 2785707"/>
              <a:gd name="connsiteX88" fmla="*/ 5180716 w 12192000"/>
              <a:gd name="connsiteY88" fmla="*/ 1787481 h 2785707"/>
              <a:gd name="connsiteX89" fmla="*/ 5188363 w 12192000"/>
              <a:gd name="connsiteY89" fmla="*/ 1790269 h 2785707"/>
              <a:gd name="connsiteX90" fmla="*/ 5192852 w 12192000"/>
              <a:gd name="connsiteY90" fmla="*/ 1793043 h 2785707"/>
              <a:gd name="connsiteX91" fmla="*/ 5272230 w 12192000"/>
              <a:gd name="connsiteY91" fmla="*/ 1791348 h 2785707"/>
              <a:gd name="connsiteX92" fmla="*/ 5376484 w 12192000"/>
              <a:gd name="connsiteY92" fmla="*/ 1805756 h 2785707"/>
              <a:gd name="connsiteX93" fmla="*/ 5478926 w 12192000"/>
              <a:gd name="connsiteY93" fmla="*/ 1822858 h 2785707"/>
              <a:gd name="connsiteX94" fmla="*/ 5515632 w 12192000"/>
              <a:gd name="connsiteY94" fmla="*/ 1830425 h 2785707"/>
              <a:gd name="connsiteX95" fmla="*/ 5582742 w 12192000"/>
              <a:gd name="connsiteY95" fmla="*/ 1837848 h 2785707"/>
              <a:gd name="connsiteX96" fmla="*/ 5615731 w 12192000"/>
              <a:gd name="connsiteY96" fmla="*/ 1838115 h 2785707"/>
              <a:gd name="connsiteX97" fmla="*/ 5619149 w 12192000"/>
              <a:gd name="connsiteY97" fmla="*/ 1835988 h 2785707"/>
              <a:gd name="connsiteX98" fmla="*/ 5625050 w 12192000"/>
              <a:gd name="connsiteY98" fmla="*/ 1835832 h 2785707"/>
              <a:gd name="connsiteX99" fmla="*/ 5640026 w 12192000"/>
              <a:gd name="connsiteY99" fmla="*/ 1839536 h 2785707"/>
              <a:gd name="connsiteX100" fmla="*/ 5645469 w 12192000"/>
              <a:gd name="connsiteY100" fmla="*/ 1841610 h 2785707"/>
              <a:gd name="connsiteX101" fmla="*/ 5653837 w 12192000"/>
              <a:gd name="connsiteY101" fmla="*/ 1843194 h 2785707"/>
              <a:gd name="connsiteX102" fmla="*/ 5654101 w 12192000"/>
              <a:gd name="connsiteY102" fmla="*/ 1843017 h 2785707"/>
              <a:gd name="connsiteX103" fmla="*/ 5661820 w 12192000"/>
              <a:gd name="connsiteY103" fmla="*/ 1844927 h 2785707"/>
              <a:gd name="connsiteX104" fmla="*/ 5698828 w 12192000"/>
              <a:gd name="connsiteY104" fmla="*/ 1857009 h 2785707"/>
              <a:gd name="connsiteX105" fmla="*/ 5755153 w 12192000"/>
              <a:gd name="connsiteY105" fmla="*/ 1846051 h 2785707"/>
              <a:gd name="connsiteX106" fmla="*/ 5777080 w 12192000"/>
              <a:gd name="connsiteY106" fmla="*/ 1846484 h 2785707"/>
              <a:gd name="connsiteX107" fmla="*/ 5790062 w 12192000"/>
              <a:gd name="connsiteY107" fmla="*/ 1844754 h 2785707"/>
              <a:gd name="connsiteX108" fmla="*/ 5888138 w 12192000"/>
              <a:gd name="connsiteY108" fmla="*/ 1877663 h 2785707"/>
              <a:gd name="connsiteX109" fmla="*/ 5902013 w 12192000"/>
              <a:gd name="connsiteY109" fmla="*/ 1884827 h 2785707"/>
              <a:gd name="connsiteX110" fmla="*/ 5912492 w 12192000"/>
              <a:gd name="connsiteY110" fmla="*/ 1894998 h 2785707"/>
              <a:gd name="connsiteX111" fmla="*/ 6068995 w 12192000"/>
              <a:gd name="connsiteY111" fmla="*/ 1920302 h 2785707"/>
              <a:gd name="connsiteX112" fmla="*/ 6283598 w 12192000"/>
              <a:gd name="connsiteY112" fmla="*/ 1991295 h 2785707"/>
              <a:gd name="connsiteX113" fmla="*/ 6378390 w 12192000"/>
              <a:gd name="connsiteY113" fmla="*/ 1991561 h 2785707"/>
              <a:gd name="connsiteX114" fmla="*/ 6519309 w 12192000"/>
              <a:gd name="connsiteY114" fmla="*/ 2027309 h 2785707"/>
              <a:gd name="connsiteX115" fmla="*/ 6643152 w 12192000"/>
              <a:gd name="connsiteY115" fmla="*/ 2049516 h 2785707"/>
              <a:gd name="connsiteX116" fmla="*/ 6656875 w 12192000"/>
              <a:gd name="connsiteY116" fmla="*/ 2051188 h 2785707"/>
              <a:gd name="connsiteX117" fmla="*/ 6662165 w 12192000"/>
              <a:gd name="connsiteY117" fmla="*/ 2046505 h 2785707"/>
              <a:gd name="connsiteX118" fmla="*/ 6708706 w 12192000"/>
              <a:gd name="connsiteY118" fmla="*/ 2049842 h 2785707"/>
              <a:gd name="connsiteX119" fmla="*/ 6797201 w 12192000"/>
              <a:gd name="connsiteY119" fmla="*/ 2065320 h 2785707"/>
              <a:gd name="connsiteX120" fmla="*/ 6810764 w 12192000"/>
              <a:gd name="connsiteY120" fmla="*/ 2071002 h 2785707"/>
              <a:gd name="connsiteX121" fmla="*/ 6901101 w 12192000"/>
              <a:gd name="connsiteY121" fmla="*/ 2082052 h 2785707"/>
              <a:gd name="connsiteX122" fmla="*/ 6962781 w 12192000"/>
              <a:gd name="connsiteY122" fmla="*/ 2092999 h 2785707"/>
              <a:gd name="connsiteX123" fmla="*/ 6975881 w 12192000"/>
              <a:gd name="connsiteY123" fmla="*/ 2098520 h 2785707"/>
              <a:gd name="connsiteX124" fmla="*/ 6991402 w 12192000"/>
              <a:gd name="connsiteY124" fmla="*/ 2094572 h 2785707"/>
              <a:gd name="connsiteX125" fmla="*/ 6996085 w 12192000"/>
              <a:gd name="connsiteY125" fmla="*/ 2090397 h 2785707"/>
              <a:gd name="connsiteX126" fmla="*/ 7045119 w 12192000"/>
              <a:gd name="connsiteY126" fmla="*/ 2100367 h 2785707"/>
              <a:gd name="connsiteX127" fmla="*/ 7051064 w 12192000"/>
              <a:gd name="connsiteY127" fmla="*/ 2100779 h 2785707"/>
              <a:gd name="connsiteX128" fmla="*/ 7092123 w 12192000"/>
              <a:gd name="connsiteY128" fmla="*/ 2100750 h 2785707"/>
              <a:gd name="connsiteX129" fmla="*/ 7153291 w 12192000"/>
              <a:gd name="connsiteY129" fmla="*/ 2096258 h 2785707"/>
              <a:gd name="connsiteX130" fmla="*/ 7216946 w 12192000"/>
              <a:gd name="connsiteY130" fmla="*/ 2083586 h 2785707"/>
              <a:gd name="connsiteX131" fmla="*/ 7253640 w 12192000"/>
              <a:gd name="connsiteY131" fmla="*/ 2078754 h 2785707"/>
              <a:gd name="connsiteX132" fmla="*/ 7279228 w 12192000"/>
              <a:gd name="connsiteY132" fmla="*/ 2072719 h 2785707"/>
              <a:gd name="connsiteX133" fmla="*/ 7350342 w 12192000"/>
              <a:gd name="connsiteY133" fmla="*/ 2070909 h 2785707"/>
              <a:gd name="connsiteX134" fmla="*/ 7470724 w 12192000"/>
              <a:gd name="connsiteY134" fmla="*/ 2073574 h 2785707"/>
              <a:gd name="connsiteX135" fmla="*/ 7514696 w 12192000"/>
              <a:gd name="connsiteY135" fmla="*/ 2067266 h 2785707"/>
              <a:gd name="connsiteX136" fmla="*/ 7516909 w 12192000"/>
              <a:gd name="connsiteY136" fmla="*/ 2061590 h 2785707"/>
              <a:gd name="connsiteX137" fmla="*/ 7530255 w 12192000"/>
              <a:gd name="connsiteY137" fmla="*/ 2060403 h 2785707"/>
              <a:gd name="connsiteX138" fmla="*/ 7533279 w 12192000"/>
              <a:gd name="connsiteY138" fmla="*/ 2059039 h 2785707"/>
              <a:gd name="connsiteX139" fmla="*/ 7551151 w 12192000"/>
              <a:gd name="connsiteY139" fmla="*/ 2052267 h 2785707"/>
              <a:gd name="connsiteX140" fmla="*/ 7602338 w 12192000"/>
              <a:gd name="connsiteY140" fmla="*/ 2063846 h 2785707"/>
              <a:gd name="connsiteX141" fmla="*/ 7625892 w 12192000"/>
              <a:gd name="connsiteY141" fmla="*/ 2064714 h 2785707"/>
              <a:gd name="connsiteX142" fmla="*/ 7648322 w 12192000"/>
              <a:gd name="connsiteY142" fmla="*/ 2072757 h 2785707"/>
              <a:gd name="connsiteX143" fmla="*/ 7660138 w 12192000"/>
              <a:gd name="connsiteY143" fmla="*/ 2081487 h 2785707"/>
              <a:gd name="connsiteX144" fmla="*/ 7701887 w 12192000"/>
              <a:gd name="connsiteY144" fmla="*/ 2097255 h 2785707"/>
              <a:gd name="connsiteX145" fmla="*/ 7701887 w 12192000"/>
              <a:gd name="connsiteY145" fmla="*/ 2081564 h 2785707"/>
              <a:gd name="connsiteX146" fmla="*/ 7781603 w 12192000"/>
              <a:gd name="connsiteY146" fmla="*/ 2105597 h 2785707"/>
              <a:gd name="connsiteX147" fmla="*/ 7840532 w 12192000"/>
              <a:gd name="connsiteY147" fmla="*/ 2126887 h 2785707"/>
              <a:gd name="connsiteX148" fmla="*/ 7852490 w 12192000"/>
              <a:gd name="connsiteY148" fmla="*/ 2134555 h 2785707"/>
              <a:gd name="connsiteX149" fmla="*/ 7868492 w 12192000"/>
              <a:gd name="connsiteY149" fmla="*/ 2133321 h 2785707"/>
              <a:gd name="connsiteX150" fmla="*/ 7873842 w 12192000"/>
              <a:gd name="connsiteY150" fmla="*/ 2130014 h 2785707"/>
              <a:gd name="connsiteX151" fmla="*/ 7920468 w 12192000"/>
              <a:gd name="connsiteY151" fmla="*/ 2148187 h 2785707"/>
              <a:gd name="connsiteX152" fmla="*/ 7926263 w 12192000"/>
              <a:gd name="connsiteY152" fmla="*/ 2149606 h 2785707"/>
              <a:gd name="connsiteX153" fmla="*/ 7966770 w 12192000"/>
              <a:gd name="connsiteY153" fmla="*/ 2156585 h 2785707"/>
              <a:gd name="connsiteX154" fmla="*/ 8092911 w 12192000"/>
              <a:gd name="connsiteY154" fmla="*/ 2161008 h 2785707"/>
              <a:gd name="connsiteX155" fmla="*/ 8129956 w 12192000"/>
              <a:gd name="connsiteY155" fmla="*/ 2162518 h 2785707"/>
              <a:gd name="connsiteX156" fmla="*/ 8156253 w 12192000"/>
              <a:gd name="connsiteY156" fmla="*/ 2160951 h 2785707"/>
              <a:gd name="connsiteX157" fmla="*/ 8226723 w 12192000"/>
              <a:gd name="connsiteY157" fmla="*/ 2171307 h 2785707"/>
              <a:gd name="connsiteX158" fmla="*/ 8345013 w 12192000"/>
              <a:gd name="connsiteY158" fmla="*/ 2194472 h 2785707"/>
              <a:gd name="connsiteX159" fmla="*/ 8389494 w 12192000"/>
              <a:gd name="connsiteY159" fmla="*/ 2195774 h 2785707"/>
              <a:gd name="connsiteX160" fmla="*/ 8392672 w 12192000"/>
              <a:gd name="connsiteY160" fmla="*/ 2190570 h 2785707"/>
              <a:gd name="connsiteX161" fmla="*/ 8406045 w 12192000"/>
              <a:gd name="connsiteY161" fmla="*/ 2191681 h 2785707"/>
              <a:gd name="connsiteX162" fmla="*/ 8409264 w 12192000"/>
              <a:gd name="connsiteY162" fmla="*/ 2190855 h 2785707"/>
              <a:gd name="connsiteX163" fmla="*/ 8428080 w 12192000"/>
              <a:gd name="connsiteY163" fmla="*/ 2187244 h 2785707"/>
              <a:gd name="connsiteX164" fmla="*/ 8476550 w 12192000"/>
              <a:gd name="connsiteY164" fmla="*/ 2207369 h 2785707"/>
              <a:gd name="connsiteX165" fmla="*/ 8588757 w 12192000"/>
              <a:gd name="connsiteY165" fmla="*/ 2225395 h 2785707"/>
              <a:gd name="connsiteX166" fmla="*/ 8749518 w 12192000"/>
              <a:gd name="connsiteY166" fmla="*/ 2245011 h 2785707"/>
              <a:gd name="connsiteX167" fmla="*/ 8874315 w 12192000"/>
              <a:gd name="connsiteY167" fmla="*/ 2266877 h 2785707"/>
              <a:gd name="connsiteX168" fmla="*/ 9029190 w 12192000"/>
              <a:gd name="connsiteY168" fmla="*/ 2309251 h 2785707"/>
              <a:gd name="connsiteX169" fmla="*/ 9142331 w 12192000"/>
              <a:gd name="connsiteY169" fmla="*/ 2320064 h 2785707"/>
              <a:gd name="connsiteX170" fmla="*/ 9155844 w 12192000"/>
              <a:gd name="connsiteY170" fmla="*/ 2330314 h 2785707"/>
              <a:gd name="connsiteX171" fmla="*/ 9171403 w 12192000"/>
              <a:gd name="connsiteY171" fmla="*/ 2337223 h 2785707"/>
              <a:gd name="connsiteX172" fmla="*/ 9173407 w 12192000"/>
              <a:gd name="connsiteY172" fmla="*/ 2336681 h 2785707"/>
              <a:gd name="connsiteX173" fmla="*/ 9208166 w 12192000"/>
              <a:gd name="connsiteY173" fmla="*/ 2347769 h 2785707"/>
              <a:gd name="connsiteX174" fmla="*/ 9274752 w 12192000"/>
              <a:gd name="connsiteY174" fmla="*/ 2367321 h 2785707"/>
              <a:gd name="connsiteX175" fmla="*/ 9275339 w 12192000"/>
              <a:gd name="connsiteY175" fmla="*/ 2366424 h 2785707"/>
              <a:gd name="connsiteX176" fmla="*/ 9286171 w 12192000"/>
              <a:gd name="connsiteY176" fmla="*/ 2364868 h 2785707"/>
              <a:gd name="connsiteX177" fmla="*/ 9306706 w 12192000"/>
              <a:gd name="connsiteY177" fmla="*/ 2364279 h 2785707"/>
              <a:gd name="connsiteX178" fmla="*/ 9354964 w 12192000"/>
              <a:gd name="connsiteY178" fmla="*/ 2350000 h 2785707"/>
              <a:gd name="connsiteX179" fmla="*/ 9393840 w 12192000"/>
              <a:gd name="connsiteY179" fmla="*/ 2360999 h 2785707"/>
              <a:gd name="connsiteX180" fmla="*/ 9401723 w 12192000"/>
              <a:gd name="connsiteY180" fmla="*/ 2362648 h 2785707"/>
              <a:gd name="connsiteX181" fmla="*/ 9401904 w 12192000"/>
              <a:gd name="connsiteY181" fmla="*/ 2362449 h 2785707"/>
              <a:gd name="connsiteX182" fmla="*/ 9410265 w 12192000"/>
              <a:gd name="connsiteY182" fmla="*/ 2363724 h 2785707"/>
              <a:gd name="connsiteX183" fmla="*/ 9431384 w 12192000"/>
              <a:gd name="connsiteY183" fmla="*/ 2368857 h 2785707"/>
              <a:gd name="connsiteX184" fmla="*/ 9436806 w 12192000"/>
              <a:gd name="connsiteY184" fmla="*/ 2368409 h 2785707"/>
              <a:gd name="connsiteX185" fmla="*/ 9469943 w 12192000"/>
              <a:gd name="connsiteY185" fmla="*/ 2364702 h 2785707"/>
              <a:gd name="connsiteX186" fmla="*/ 9571973 w 12192000"/>
              <a:gd name="connsiteY186" fmla="*/ 2375579 h 2785707"/>
              <a:gd name="connsiteX187" fmla="*/ 9673508 w 12192000"/>
              <a:gd name="connsiteY187" fmla="*/ 2388756 h 2785707"/>
              <a:gd name="connsiteX188" fmla="*/ 9775728 w 12192000"/>
              <a:gd name="connsiteY188" fmla="*/ 2398997 h 2785707"/>
              <a:gd name="connsiteX189" fmla="*/ 9828502 w 12192000"/>
              <a:gd name="connsiteY189" fmla="*/ 2387377 h 2785707"/>
              <a:gd name="connsiteX190" fmla="*/ 9834358 w 12192000"/>
              <a:gd name="connsiteY190" fmla="*/ 2387922 h 2785707"/>
              <a:gd name="connsiteX191" fmla="*/ 9848851 w 12192000"/>
              <a:gd name="connsiteY191" fmla="*/ 2393407 h 2785707"/>
              <a:gd name="connsiteX192" fmla="*/ 9854053 w 12192000"/>
              <a:gd name="connsiteY192" fmla="*/ 2396127 h 2785707"/>
              <a:gd name="connsiteX193" fmla="*/ 9862192 w 12192000"/>
              <a:gd name="connsiteY193" fmla="*/ 2398707 h 2785707"/>
              <a:gd name="connsiteX194" fmla="*/ 9862471 w 12192000"/>
              <a:gd name="connsiteY194" fmla="*/ 2398561 h 2785707"/>
              <a:gd name="connsiteX195" fmla="*/ 9905498 w 12192000"/>
              <a:gd name="connsiteY195" fmla="*/ 2417867 h 2785707"/>
              <a:gd name="connsiteX196" fmla="*/ 9962223 w 12192000"/>
              <a:gd name="connsiteY196" fmla="*/ 2413612 h 2785707"/>
              <a:gd name="connsiteX197" fmla="*/ 9983885 w 12192000"/>
              <a:gd name="connsiteY197" fmla="*/ 2416653 h 2785707"/>
              <a:gd name="connsiteX198" fmla="*/ 9995871 w 12192000"/>
              <a:gd name="connsiteY198" fmla="*/ 2417158 h 2785707"/>
              <a:gd name="connsiteX199" fmla="*/ 10030934 w 12192000"/>
              <a:gd name="connsiteY199" fmla="*/ 2432369 h 2785707"/>
              <a:gd name="connsiteX200" fmla="*/ 10036087 w 12192000"/>
              <a:gd name="connsiteY200" fmla="*/ 2432793 h 2785707"/>
              <a:gd name="connsiteX201" fmla="*/ 10057471 w 12192000"/>
              <a:gd name="connsiteY201" fmla="*/ 2445317 h 2785707"/>
              <a:gd name="connsiteX202" fmla="*/ 10088697 w 12192000"/>
              <a:gd name="connsiteY202" fmla="*/ 2461159 h 2785707"/>
              <a:gd name="connsiteX203" fmla="*/ 10091030 w 12192000"/>
              <a:gd name="connsiteY203" fmla="*/ 2461029 h 2785707"/>
              <a:gd name="connsiteX204" fmla="*/ 10104127 w 12192000"/>
              <a:gd name="connsiteY204" fmla="*/ 2469841 h 2785707"/>
              <a:gd name="connsiteX205" fmla="*/ 10169163 w 12192000"/>
              <a:gd name="connsiteY205" fmla="*/ 2492519 h 2785707"/>
              <a:gd name="connsiteX206" fmla="*/ 10266247 w 12192000"/>
              <a:gd name="connsiteY206" fmla="*/ 2525164 h 2785707"/>
              <a:gd name="connsiteX207" fmla="*/ 10383588 w 12192000"/>
              <a:gd name="connsiteY207" fmla="*/ 2556604 h 2785707"/>
              <a:gd name="connsiteX208" fmla="*/ 10502276 w 12192000"/>
              <a:gd name="connsiteY208" fmla="*/ 2611346 h 2785707"/>
              <a:gd name="connsiteX209" fmla="*/ 10702436 w 12192000"/>
              <a:gd name="connsiteY209" fmla="*/ 2685688 h 2785707"/>
              <a:gd name="connsiteX210" fmla="*/ 10738338 w 12192000"/>
              <a:gd name="connsiteY210" fmla="*/ 2690143 h 2785707"/>
              <a:gd name="connsiteX211" fmla="*/ 10738410 w 12192000"/>
              <a:gd name="connsiteY211" fmla="*/ 2690169 h 2785707"/>
              <a:gd name="connsiteX212" fmla="*/ 10828361 w 12192000"/>
              <a:gd name="connsiteY212" fmla="*/ 2695982 h 2785707"/>
              <a:gd name="connsiteX213" fmla="*/ 10850642 w 12192000"/>
              <a:gd name="connsiteY213" fmla="*/ 2691703 h 2785707"/>
              <a:gd name="connsiteX214" fmla="*/ 10944231 w 12192000"/>
              <a:gd name="connsiteY214" fmla="*/ 2690377 h 2785707"/>
              <a:gd name="connsiteX215" fmla="*/ 10961147 w 12192000"/>
              <a:gd name="connsiteY215" fmla="*/ 2687666 h 2785707"/>
              <a:gd name="connsiteX216" fmla="*/ 10980692 w 12192000"/>
              <a:gd name="connsiteY216" fmla="*/ 2691799 h 2785707"/>
              <a:gd name="connsiteX217" fmla="*/ 11058630 w 12192000"/>
              <a:gd name="connsiteY217" fmla="*/ 2709148 h 2785707"/>
              <a:gd name="connsiteX218" fmla="*/ 11094767 w 12192000"/>
              <a:gd name="connsiteY218" fmla="*/ 2717083 h 2785707"/>
              <a:gd name="connsiteX219" fmla="*/ 11096358 w 12192000"/>
              <a:gd name="connsiteY219" fmla="*/ 2720774 h 2785707"/>
              <a:gd name="connsiteX220" fmla="*/ 11104973 w 12192000"/>
              <a:gd name="connsiteY220" fmla="*/ 2716245 h 2785707"/>
              <a:gd name="connsiteX221" fmla="*/ 11131099 w 12192000"/>
              <a:gd name="connsiteY221" fmla="*/ 2719881 h 2785707"/>
              <a:gd name="connsiteX222" fmla="*/ 11140776 w 12192000"/>
              <a:gd name="connsiteY222" fmla="*/ 2725926 h 2785707"/>
              <a:gd name="connsiteX223" fmla="*/ 11158686 w 12192000"/>
              <a:gd name="connsiteY223" fmla="*/ 2726270 h 2785707"/>
              <a:gd name="connsiteX224" fmla="*/ 11273267 w 12192000"/>
              <a:gd name="connsiteY224" fmla="*/ 2728567 h 2785707"/>
              <a:gd name="connsiteX225" fmla="*/ 11288916 w 12192000"/>
              <a:gd name="connsiteY225" fmla="*/ 2737828 h 2785707"/>
              <a:gd name="connsiteX226" fmla="*/ 11311388 w 12192000"/>
              <a:gd name="connsiteY226" fmla="*/ 2736624 h 2785707"/>
              <a:gd name="connsiteX227" fmla="*/ 11335078 w 12192000"/>
              <a:gd name="connsiteY227" fmla="*/ 2749941 h 2785707"/>
              <a:gd name="connsiteX228" fmla="*/ 11348344 w 12192000"/>
              <a:gd name="connsiteY228" fmla="*/ 2752346 h 2785707"/>
              <a:gd name="connsiteX229" fmla="*/ 11353373 w 12192000"/>
              <a:gd name="connsiteY229" fmla="*/ 2754678 h 2785707"/>
              <a:gd name="connsiteX230" fmla="*/ 11367159 w 12192000"/>
              <a:gd name="connsiteY230" fmla="*/ 2741107 h 2785707"/>
              <a:gd name="connsiteX231" fmla="*/ 11389712 w 12192000"/>
              <a:gd name="connsiteY231" fmla="*/ 2740372 h 2785707"/>
              <a:gd name="connsiteX232" fmla="*/ 11395219 w 12192000"/>
              <a:gd name="connsiteY232" fmla="*/ 2733120 h 2785707"/>
              <a:gd name="connsiteX233" fmla="*/ 11409180 w 12192000"/>
              <a:gd name="connsiteY233" fmla="*/ 2739023 h 2785707"/>
              <a:gd name="connsiteX234" fmla="*/ 11431837 w 12192000"/>
              <a:gd name="connsiteY234" fmla="*/ 2746056 h 2785707"/>
              <a:gd name="connsiteX235" fmla="*/ 11444471 w 12192000"/>
              <a:gd name="connsiteY235" fmla="*/ 2749621 h 2785707"/>
              <a:gd name="connsiteX236" fmla="*/ 11451208 w 12192000"/>
              <a:gd name="connsiteY236" fmla="*/ 2744859 h 2785707"/>
              <a:gd name="connsiteX237" fmla="*/ 11473061 w 12192000"/>
              <a:gd name="connsiteY237" fmla="*/ 2757601 h 2785707"/>
              <a:gd name="connsiteX238" fmla="*/ 11526925 w 12192000"/>
              <a:gd name="connsiteY238" fmla="*/ 2772124 h 2785707"/>
              <a:gd name="connsiteX239" fmla="*/ 11584409 w 12192000"/>
              <a:gd name="connsiteY239" fmla="*/ 2785707 h 2785707"/>
              <a:gd name="connsiteX240" fmla="*/ 11705161 w 12192000"/>
              <a:gd name="connsiteY240" fmla="*/ 2774143 h 2785707"/>
              <a:gd name="connsiteX241" fmla="*/ 11831541 w 12192000"/>
              <a:gd name="connsiteY241" fmla="*/ 2745647 h 2785707"/>
              <a:gd name="connsiteX242" fmla="*/ 12017942 w 12192000"/>
              <a:gd name="connsiteY242" fmla="*/ 2704117 h 2785707"/>
              <a:gd name="connsiteX243" fmla="*/ 12134490 w 12192000"/>
              <a:gd name="connsiteY243" fmla="*/ 2673464 h 2785707"/>
              <a:gd name="connsiteX244" fmla="*/ 12159651 w 12192000"/>
              <a:gd name="connsiteY244" fmla="*/ 2679085 h 2785707"/>
              <a:gd name="connsiteX245" fmla="*/ 12192000 w 12192000"/>
              <a:gd name="connsiteY245" fmla="*/ 2674480 h 2785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Lst>
            <a:rect l="l" t="t" r="r" b="b"/>
            <a:pathLst>
              <a:path w="12192000" h="2785707">
                <a:moveTo>
                  <a:pt x="12192000" y="0"/>
                </a:moveTo>
                <a:lnTo>
                  <a:pt x="0" y="0"/>
                </a:lnTo>
                <a:lnTo>
                  <a:pt x="0" y="591237"/>
                </a:lnTo>
                <a:lnTo>
                  <a:pt x="7462" y="596097"/>
                </a:lnTo>
                <a:cubicBezTo>
                  <a:pt x="33908" y="613349"/>
                  <a:pt x="59850" y="629066"/>
                  <a:pt x="65949" y="623063"/>
                </a:cubicBezTo>
                <a:cubicBezTo>
                  <a:pt x="104511" y="621541"/>
                  <a:pt x="147418" y="628042"/>
                  <a:pt x="174040" y="614935"/>
                </a:cubicBezTo>
                <a:cubicBezTo>
                  <a:pt x="181060" y="595502"/>
                  <a:pt x="307304" y="613591"/>
                  <a:pt x="331354" y="605310"/>
                </a:cubicBezTo>
                <a:cubicBezTo>
                  <a:pt x="388829" y="623899"/>
                  <a:pt x="404420" y="655488"/>
                  <a:pt x="437701" y="649169"/>
                </a:cubicBezTo>
                <a:cubicBezTo>
                  <a:pt x="460360" y="643797"/>
                  <a:pt x="544430" y="662096"/>
                  <a:pt x="570985" y="634864"/>
                </a:cubicBezTo>
                <a:cubicBezTo>
                  <a:pt x="611720" y="655852"/>
                  <a:pt x="628268" y="628594"/>
                  <a:pt x="660488" y="637694"/>
                </a:cubicBezTo>
                <a:cubicBezTo>
                  <a:pt x="731929" y="640906"/>
                  <a:pt x="769884" y="669504"/>
                  <a:pt x="862240" y="647402"/>
                </a:cubicBezTo>
                <a:cubicBezTo>
                  <a:pt x="904065" y="656940"/>
                  <a:pt x="965938" y="616724"/>
                  <a:pt x="1055198" y="658414"/>
                </a:cubicBezTo>
                <a:cubicBezTo>
                  <a:pt x="1106774" y="665872"/>
                  <a:pt x="1080744" y="646485"/>
                  <a:pt x="1161490" y="664553"/>
                </a:cubicBezTo>
                <a:cubicBezTo>
                  <a:pt x="1184673" y="638081"/>
                  <a:pt x="1309702" y="681966"/>
                  <a:pt x="1335488" y="684838"/>
                </a:cubicBezTo>
                <a:cubicBezTo>
                  <a:pt x="1355801" y="667828"/>
                  <a:pt x="1366194" y="681653"/>
                  <a:pt x="1384901" y="684207"/>
                </a:cubicBezTo>
                <a:cubicBezTo>
                  <a:pt x="1393212" y="673848"/>
                  <a:pt x="1409014" y="673874"/>
                  <a:pt x="1414557" y="685540"/>
                </a:cubicBezTo>
                <a:cubicBezTo>
                  <a:pt x="1407315" y="713070"/>
                  <a:pt x="1474731" y="690092"/>
                  <a:pt x="1479073" y="708783"/>
                </a:cubicBezTo>
                <a:cubicBezTo>
                  <a:pt x="1540070" y="714517"/>
                  <a:pt x="1678447" y="697746"/>
                  <a:pt x="1760498" y="700683"/>
                </a:cubicBezTo>
                <a:cubicBezTo>
                  <a:pt x="1792632" y="694031"/>
                  <a:pt x="1855180" y="727000"/>
                  <a:pt x="1971386" y="726403"/>
                </a:cubicBezTo>
                <a:cubicBezTo>
                  <a:pt x="1986964" y="720596"/>
                  <a:pt x="2046286" y="708514"/>
                  <a:pt x="2050659" y="720928"/>
                </a:cubicBezTo>
                <a:cubicBezTo>
                  <a:pt x="2086682" y="721863"/>
                  <a:pt x="2195049" y="765696"/>
                  <a:pt x="2220475" y="749487"/>
                </a:cubicBezTo>
                <a:cubicBezTo>
                  <a:pt x="2215241" y="776310"/>
                  <a:pt x="2266142" y="751623"/>
                  <a:pt x="2272406" y="777021"/>
                </a:cubicBezTo>
                <a:lnTo>
                  <a:pt x="2297410" y="791240"/>
                </a:lnTo>
                <a:cubicBezTo>
                  <a:pt x="2314908" y="801492"/>
                  <a:pt x="2362075" y="829113"/>
                  <a:pt x="2377393" y="838529"/>
                </a:cubicBezTo>
                <a:lnTo>
                  <a:pt x="2389325" y="847736"/>
                </a:lnTo>
                <a:lnTo>
                  <a:pt x="2418508" y="847030"/>
                </a:lnTo>
                <a:lnTo>
                  <a:pt x="2435377" y="837345"/>
                </a:lnTo>
                <a:lnTo>
                  <a:pt x="2439620" y="840860"/>
                </a:lnTo>
                <a:cubicBezTo>
                  <a:pt x="2444187" y="847628"/>
                  <a:pt x="2446502" y="851791"/>
                  <a:pt x="2451797" y="846508"/>
                </a:cubicBezTo>
                <a:lnTo>
                  <a:pt x="2505861" y="882666"/>
                </a:lnTo>
                <a:cubicBezTo>
                  <a:pt x="2511636" y="885661"/>
                  <a:pt x="2518894" y="886415"/>
                  <a:pt x="2528621" y="883310"/>
                </a:cubicBezTo>
                <a:cubicBezTo>
                  <a:pt x="2546958" y="888460"/>
                  <a:pt x="2598467" y="907723"/>
                  <a:pt x="2615876" y="913568"/>
                </a:cubicBezTo>
                <a:lnTo>
                  <a:pt x="2633076" y="918384"/>
                </a:lnTo>
                <a:cubicBezTo>
                  <a:pt x="2641280" y="922241"/>
                  <a:pt x="2658085" y="933369"/>
                  <a:pt x="2665101" y="936714"/>
                </a:cubicBezTo>
                <a:cubicBezTo>
                  <a:pt x="2670825" y="938682"/>
                  <a:pt x="2668027" y="935380"/>
                  <a:pt x="2675173" y="938458"/>
                </a:cubicBezTo>
                <a:cubicBezTo>
                  <a:pt x="2675225" y="944597"/>
                  <a:pt x="2677804" y="950555"/>
                  <a:pt x="2707978" y="955182"/>
                </a:cubicBezTo>
                <a:cubicBezTo>
                  <a:pt x="2726571" y="970114"/>
                  <a:pt x="2750921" y="982615"/>
                  <a:pt x="2778669" y="991480"/>
                </a:cubicBezTo>
                <a:cubicBezTo>
                  <a:pt x="2784596" y="986681"/>
                  <a:pt x="2791940" y="997468"/>
                  <a:pt x="2796452" y="1000372"/>
                </a:cubicBezTo>
                <a:cubicBezTo>
                  <a:pt x="2798282" y="996724"/>
                  <a:pt x="2810819" y="997911"/>
                  <a:pt x="2813495" y="1001982"/>
                </a:cubicBezTo>
                <a:cubicBezTo>
                  <a:pt x="2894291" y="1036995"/>
                  <a:pt x="2861846" y="990458"/>
                  <a:pt x="2904193" y="1024123"/>
                </a:cubicBezTo>
                <a:cubicBezTo>
                  <a:pt x="2912426" y="1027395"/>
                  <a:pt x="2919877" y="1027211"/>
                  <a:pt x="2926826" y="1025558"/>
                </a:cubicBezTo>
                <a:lnTo>
                  <a:pt x="2937629" y="1021496"/>
                </a:lnTo>
                <a:lnTo>
                  <a:pt x="2970190" y="1039341"/>
                </a:lnTo>
                <a:cubicBezTo>
                  <a:pt x="2986667" y="1046544"/>
                  <a:pt x="3004419" y="1052632"/>
                  <a:pt x="3023036" y="1057429"/>
                </a:cubicBezTo>
                <a:cubicBezTo>
                  <a:pt x="3029427" y="1050485"/>
                  <a:pt x="3041250" y="1064362"/>
                  <a:pt x="3047640" y="1067886"/>
                </a:cubicBezTo>
                <a:cubicBezTo>
                  <a:pt x="3049113" y="1062834"/>
                  <a:pt x="3065273" y="1063377"/>
                  <a:pt x="3069615" y="1068623"/>
                </a:cubicBezTo>
                <a:cubicBezTo>
                  <a:pt x="3180167" y="1108914"/>
                  <a:pt x="3128204" y="1049097"/>
                  <a:pt x="3189718" y="1090790"/>
                </a:cubicBezTo>
                <a:lnTo>
                  <a:pt x="3234683" y="1082861"/>
                </a:lnTo>
                <a:lnTo>
                  <a:pt x="3243889" y="1088560"/>
                </a:lnTo>
                <a:cubicBezTo>
                  <a:pt x="3282443" y="1096267"/>
                  <a:pt x="3296793" y="1087718"/>
                  <a:pt x="3316289" y="1102846"/>
                </a:cubicBezTo>
                <a:cubicBezTo>
                  <a:pt x="3355705" y="1086745"/>
                  <a:pt x="3338941" y="1104834"/>
                  <a:pt x="3363255" y="1113121"/>
                </a:cubicBezTo>
                <a:cubicBezTo>
                  <a:pt x="3385590" y="1119421"/>
                  <a:pt x="3427034" y="1134146"/>
                  <a:pt x="3450298" y="1140641"/>
                </a:cubicBezTo>
                <a:cubicBezTo>
                  <a:pt x="3464287" y="1161185"/>
                  <a:pt x="3479428" y="1142090"/>
                  <a:pt x="3502843" y="1152088"/>
                </a:cubicBezTo>
                <a:cubicBezTo>
                  <a:pt x="3512778" y="1160751"/>
                  <a:pt x="3520916" y="1163472"/>
                  <a:pt x="3534327" y="1158780"/>
                </a:cubicBezTo>
                <a:cubicBezTo>
                  <a:pt x="3579631" y="1200367"/>
                  <a:pt x="3566563" y="1166440"/>
                  <a:pt x="3613707" y="1188135"/>
                </a:cubicBezTo>
                <a:cubicBezTo>
                  <a:pt x="3653700" y="1209113"/>
                  <a:pt x="3700718" y="1226767"/>
                  <a:pt x="3734447" y="1264997"/>
                </a:cubicBezTo>
                <a:cubicBezTo>
                  <a:pt x="3739812" y="1275024"/>
                  <a:pt x="3757867" y="1281897"/>
                  <a:pt x="3774777" y="1280345"/>
                </a:cubicBezTo>
                <a:cubicBezTo>
                  <a:pt x="3777687" y="1280079"/>
                  <a:pt x="3780452" y="1279566"/>
                  <a:pt x="3782987" y="1278825"/>
                </a:cubicBezTo>
                <a:cubicBezTo>
                  <a:pt x="3802089" y="1304950"/>
                  <a:pt x="3822370" y="1298085"/>
                  <a:pt x="3829525" y="1314650"/>
                </a:cubicBezTo>
                <a:cubicBezTo>
                  <a:pt x="3870043" y="1329235"/>
                  <a:pt x="3909546" y="1322767"/>
                  <a:pt x="3916534" y="1337438"/>
                </a:cubicBezTo>
                <a:cubicBezTo>
                  <a:pt x="3938646" y="1341249"/>
                  <a:pt x="3973911" y="1333246"/>
                  <a:pt x="3985243" y="1349887"/>
                </a:cubicBezTo>
                <a:cubicBezTo>
                  <a:pt x="3991624" y="1339551"/>
                  <a:pt x="4007098" y="1363379"/>
                  <a:pt x="4022446" y="1358915"/>
                </a:cubicBezTo>
                <a:cubicBezTo>
                  <a:pt x="4033756" y="1354584"/>
                  <a:pt x="4041089" y="1360802"/>
                  <a:pt x="4050987" y="1363213"/>
                </a:cubicBezTo>
                <a:cubicBezTo>
                  <a:pt x="4065543" y="1360896"/>
                  <a:pt x="4106233" y="1377936"/>
                  <a:pt x="4115739" y="1386380"/>
                </a:cubicBezTo>
                <a:cubicBezTo>
                  <a:pt x="4136569" y="1413385"/>
                  <a:pt x="4202076" y="1408872"/>
                  <a:pt x="4219773" y="1429896"/>
                </a:cubicBezTo>
                <a:cubicBezTo>
                  <a:pt x="4227193" y="1433905"/>
                  <a:pt x="4234841" y="1436419"/>
                  <a:pt x="4242592" y="1437995"/>
                </a:cubicBezTo>
                <a:lnTo>
                  <a:pt x="4264860" y="1440328"/>
                </a:lnTo>
                <a:lnTo>
                  <a:pt x="4272342" y="1436836"/>
                </a:lnTo>
                <a:lnTo>
                  <a:pt x="4285317" y="1440547"/>
                </a:lnTo>
                <a:lnTo>
                  <a:pt x="4289326" y="1440567"/>
                </a:lnTo>
                <a:lnTo>
                  <a:pt x="4311745" y="1441649"/>
                </a:lnTo>
                <a:cubicBezTo>
                  <a:pt x="4295920" y="1463324"/>
                  <a:pt x="4370745" y="1452790"/>
                  <a:pt x="4345821" y="1467990"/>
                </a:cubicBezTo>
                <a:cubicBezTo>
                  <a:pt x="4382864" y="1476647"/>
                  <a:pt x="4349421" y="1488843"/>
                  <a:pt x="4399086" y="1480631"/>
                </a:cubicBezTo>
                <a:cubicBezTo>
                  <a:pt x="4451935" y="1510979"/>
                  <a:pt x="4598080" y="1494621"/>
                  <a:pt x="4635587" y="1532477"/>
                </a:cubicBezTo>
                <a:cubicBezTo>
                  <a:pt x="4632999" y="1520275"/>
                  <a:pt x="4681854" y="1589802"/>
                  <a:pt x="4697305" y="1598576"/>
                </a:cubicBezTo>
                <a:cubicBezTo>
                  <a:pt x="4733556" y="1613805"/>
                  <a:pt x="4746756" y="1626181"/>
                  <a:pt x="4800559" y="1650651"/>
                </a:cubicBezTo>
                <a:cubicBezTo>
                  <a:pt x="4853578" y="1666654"/>
                  <a:pt x="4885909" y="1696908"/>
                  <a:pt x="4945615" y="1698753"/>
                </a:cubicBezTo>
                <a:cubicBezTo>
                  <a:pt x="4946370" y="1702791"/>
                  <a:pt x="4948427" y="1706445"/>
                  <a:pt x="4951384" y="1709811"/>
                </a:cubicBezTo>
                <a:lnTo>
                  <a:pt x="4961956" y="1718626"/>
                </a:lnTo>
                <a:lnTo>
                  <a:pt x="4964473" y="1718615"/>
                </a:lnTo>
                <a:lnTo>
                  <a:pt x="4991598" y="1734829"/>
                </a:lnTo>
                <a:lnTo>
                  <a:pt x="5009548" y="1747489"/>
                </a:lnTo>
                <a:lnTo>
                  <a:pt x="5014839" y="1748130"/>
                </a:lnTo>
                <a:cubicBezTo>
                  <a:pt x="5023037" y="1751045"/>
                  <a:pt x="5047794" y="1761529"/>
                  <a:pt x="5058738" y="1764982"/>
                </a:cubicBezTo>
                <a:cubicBezTo>
                  <a:pt x="5064791" y="1749903"/>
                  <a:pt x="5066861" y="1761618"/>
                  <a:pt x="5080507" y="1768847"/>
                </a:cubicBezTo>
                <a:cubicBezTo>
                  <a:pt x="5092955" y="1747037"/>
                  <a:pt x="5123611" y="1774828"/>
                  <a:pt x="5142055" y="1767607"/>
                </a:cubicBezTo>
                <a:cubicBezTo>
                  <a:pt x="5151799" y="1773410"/>
                  <a:pt x="5162333" y="1779148"/>
                  <a:pt x="5173522" y="1784620"/>
                </a:cubicBezTo>
                <a:lnTo>
                  <a:pt x="5180367" y="1787604"/>
                </a:lnTo>
                <a:lnTo>
                  <a:pt x="5180716" y="1787481"/>
                </a:lnTo>
                <a:cubicBezTo>
                  <a:pt x="5182658" y="1787744"/>
                  <a:pt x="5185081" y="1788580"/>
                  <a:pt x="5188363" y="1790269"/>
                </a:cubicBezTo>
                <a:lnTo>
                  <a:pt x="5192852" y="1793043"/>
                </a:lnTo>
                <a:lnTo>
                  <a:pt x="5272230" y="1791348"/>
                </a:lnTo>
                <a:cubicBezTo>
                  <a:pt x="5312404" y="1798683"/>
                  <a:pt x="5342704" y="1787354"/>
                  <a:pt x="5376484" y="1805756"/>
                </a:cubicBezTo>
                <a:cubicBezTo>
                  <a:pt x="5414117" y="1812554"/>
                  <a:pt x="5448503" y="1811916"/>
                  <a:pt x="5478926" y="1822858"/>
                </a:cubicBezTo>
                <a:cubicBezTo>
                  <a:pt x="5493297" y="1819986"/>
                  <a:pt x="5506053" y="1820161"/>
                  <a:pt x="5515632" y="1830425"/>
                </a:cubicBezTo>
                <a:cubicBezTo>
                  <a:pt x="5551385" y="1834476"/>
                  <a:pt x="5563012" y="1824675"/>
                  <a:pt x="5582742" y="1837848"/>
                </a:cubicBezTo>
                <a:lnTo>
                  <a:pt x="5615731" y="1838115"/>
                </a:lnTo>
                <a:lnTo>
                  <a:pt x="5619149" y="1835988"/>
                </a:lnTo>
                <a:lnTo>
                  <a:pt x="5625050" y="1835832"/>
                </a:lnTo>
                <a:lnTo>
                  <a:pt x="5640026" y="1839536"/>
                </a:lnTo>
                <a:lnTo>
                  <a:pt x="5645469" y="1841610"/>
                </a:lnTo>
                <a:cubicBezTo>
                  <a:pt x="5649292" y="1842786"/>
                  <a:pt x="5651918" y="1843241"/>
                  <a:pt x="5653837" y="1843194"/>
                </a:cubicBezTo>
                <a:lnTo>
                  <a:pt x="5654101" y="1843017"/>
                </a:lnTo>
                <a:lnTo>
                  <a:pt x="5661820" y="1844927"/>
                </a:lnTo>
                <a:cubicBezTo>
                  <a:pt x="5674709" y="1848645"/>
                  <a:pt x="5687118" y="1852732"/>
                  <a:pt x="5698828" y="1857009"/>
                </a:cubicBezTo>
                <a:cubicBezTo>
                  <a:pt x="5712521" y="1846861"/>
                  <a:pt x="5753797" y="1869873"/>
                  <a:pt x="5755153" y="1846051"/>
                </a:cubicBezTo>
                <a:cubicBezTo>
                  <a:pt x="5771136" y="1851140"/>
                  <a:pt x="5778501" y="1862553"/>
                  <a:pt x="5777080" y="1846484"/>
                </a:cubicBezTo>
                <a:lnTo>
                  <a:pt x="5790062" y="1844754"/>
                </a:lnTo>
                <a:lnTo>
                  <a:pt x="5888138" y="1877663"/>
                </a:lnTo>
                <a:lnTo>
                  <a:pt x="5902013" y="1884827"/>
                </a:lnTo>
                <a:cubicBezTo>
                  <a:pt x="5906316" y="1887734"/>
                  <a:pt x="5909915" y="1891071"/>
                  <a:pt x="5912492" y="1894998"/>
                </a:cubicBezTo>
                <a:cubicBezTo>
                  <a:pt x="5968551" y="1887421"/>
                  <a:pt x="6012526" y="1912636"/>
                  <a:pt x="6068995" y="1920302"/>
                </a:cubicBezTo>
                <a:cubicBezTo>
                  <a:pt x="6130128" y="1936331"/>
                  <a:pt x="6262213" y="1980287"/>
                  <a:pt x="6283598" y="1991295"/>
                </a:cubicBezTo>
                <a:cubicBezTo>
                  <a:pt x="6301966" y="1997651"/>
                  <a:pt x="6386462" y="2003382"/>
                  <a:pt x="6378390" y="1991561"/>
                </a:cubicBezTo>
                <a:cubicBezTo>
                  <a:pt x="6430691" y="2023578"/>
                  <a:pt x="6456320" y="2005237"/>
                  <a:pt x="6519309" y="2027309"/>
                </a:cubicBezTo>
                <a:lnTo>
                  <a:pt x="6643152" y="2049516"/>
                </a:lnTo>
                <a:lnTo>
                  <a:pt x="6656875" y="2051188"/>
                </a:lnTo>
                <a:lnTo>
                  <a:pt x="6662165" y="2046505"/>
                </a:lnTo>
                <a:lnTo>
                  <a:pt x="6708706" y="2049842"/>
                </a:lnTo>
                <a:cubicBezTo>
                  <a:pt x="6728320" y="2063550"/>
                  <a:pt x="6766107" y="2058616"/>
                  <a:pt x="6797201" y="2065320"/>
                </a:cubicBezTo>
                <a:lnTo>
                  <a:pt x="6810764" y="2071002"/>
                </a:lnTo>
                <a:lnTo>
                  <a:pt x="6901101" y="2082052"/>
                </a:lnTo>
                <a:lnTo>
                  <a:pt x="6962781" y="2092999"/>
                </a:lnTo>
                <a:lnTo>
                  <a:pt x="6975881" y="2098520"/>
                </a:lnTo>
                <a:lnTo>
                  <a:pt x="6991402" y="2094572"/>
                </a:lnTo>
                <a:cubicBezTo>
                  <a:pt x="6993328" y="2093335"/>
                  <a:pt x="6994904" y="2091926"/>
                  <a:pt x="6996085" y="2090397"/>
                </a:cubicBezTo>
                <a:lnTo>
                  <a:pt x="7045119" y="2100367"/>
                </a:lnTo>
                <a:lnTo>
                  <a:pt x="7051064" y="2100779"/>
                </a:lnTo>
                <a:lnTo>
                  <a:pt x="7092123" y="2100750"/>
                </a:lnTo>
                <a:lnTo>
                  <a:pt x="7153291" y="2096258"/>
                </a:lnTo>
                <a:cubicBezTo>
                  <a:pt x="7173585" y="2092006"/>
                  <a:pt x="7192251" y="2072757"/>
                  <a:pt x="7216946" y="2083586"/>
                </a:cubicBezTo>
                <a:cubicBezTo>
                  <a:pt x="7211675" y="2072232"/>
                  <a:pt x="7246465" y="2087999"/>
                  <a:pt x="7253640" y="2078754"/>
                </a:cubicBezTo>
                <a:cubicBezTo>
                  <a:pt x="7257908" y="2071016"/>
                  <a:pt x="7269456" y="2073996"/>
                  <a:pt x="7279228" y="2072719"/>
                </a:cubicBezTo>
                <a:cubicBezTo>
                  <a:pt x="7287893" y="2065644"/>
                  <a:pt x="7334999" y="2066706"/>
                  <a:pt x="7350342" y="2070909"/>
                </a:cubicBezTo>
                <a:cubicBezTo>
                  <a:pt x="7392243" y="2087644"/>
                  <a:pt x="7436988" y="2061053"/>
                  <a:pt x="7470724" y="2073574"/>
                </a:cubicBezTo>
                <a:cubicBezTo>
                  <a:pt x="7498116" y="2072967"/>
                  <a:pt x="7506999" y="2069264"/>
                  <a:pt x="7514696" y="2067266"/>
                </a:cubicBezTo>
                <a:lnTo>
                  <a:pt x="7516909" y="2061590"/>
                </a:lnTo>
                <a:lnTo>
                  <a:pt x="7530255" y="2060403"/>
                </a:lnTo>
                <a:lnTo>
                  <a:pt x="7533279" y="2059039"/>
                </a:lnTo>
                <a:cubicBezTo>
                  <a:pt x="7539042" y="2056412"/>
                  <a:pt x="7544852" y="2053978"/>
                  <a:pt x="7551151" y="2052267"/>
                </a:cubicBezTo>
                <a:cubicBezTo>
                  <a:pt x="7560368" y="2076923"/>
                  <a:pt x="7606247" y="2041786"/>
                  <a:pt x="7602338" y="2063846"/>
                </a:cubicBezTo>
                <a:lnTo>
                  <a:pt x="7625892" y="2064714"/>
                </a:lnTo>
                <a:lnTo>
                  <a:pt x="7648322" y="2072757"/>
                </a:lnTo>
                <a:lnTo>
                  <a:pt x="7660138" y="2081487"/>
                </a:lnTo>
                <a:lnTo>
                  <a:pt x="7701887" y="2097255"/>
                </a:lnTo>
                <a:lnTo>
                  <a:pt x="7701887" y="2081564"/>
                </a:lnTo>
                <a:lnTo>
                  <a:pt x="7781603" y="2105597"/>
                </a:lnTo>
                <a:lnTo>
                  <a:pt x="7840532" y="2126887"/>
                </a:lnTo>
                <a:lnTo>
                  <a:pt x="7852490" y="2134555"/>
                </a:lnTo>
                <a:lnTo>
                  <a:pt x="7868492" y="2133321"/>
                </a:lnTo>
                <a:cubicBezTo>
                  <a:pt x="7870608" y="2132431"/>
                  <a:pt x="7872409" y="2131316"/>
                  <a:pt x="7873842" y="2130014"/>
                </a:cubicBezTo>
                <a:lnTo>
                  <a:pt x="7920468" y="2148187"/>
                </a:lnTo>
                <a:lnTo>
                  <a:pt x="7926263" y="2149606"/>
                </a:lnTo>
                <a:lnTo>
                  <a:pt x="7966770" y="2156585"/>
                </a:lnTo>
                <a:lnTo>
                  <a:pt x="8092911" y="2161008"/>
                </a:lnTo>
                <a:cubicBezTo>
                  <a:pt x="8089698" y="2148943"/>
                  <a:pt x="8121258" y="2170386"/>
                  <a:pt x="8129956" y="2162518"/>
                </a:cubicBezTo>
                <a:cubicBezTo>
                  <a:pt x="8135520" y="2155638"/>
                  <a:pt x="8146390" y="2160539"/>
                  <a:pt x="8156253" y="2160951"/>
                </a:cubicBezTo>
                <a:cubicBezTo>
                  <a:pt x="8166039" y="2155473"/>
                  <a:pt x="8212323" y="2164555"/>
                  <a:pt x="8226723" y="2171307"/>
                </a:cubicBezTo>
                <a:cubicBezTo>
                  <a:pt x="8265129" y="2194914"/>
                  <a:pt x="8313924" y="2176403"/>
                  <a:pt x="8345013" y="2194472"/>
                </a:cubicBezTo>
                <a:cubicBezTo>
                  <a:pt x="8372141" y="2198551"/>
                  <a:pt x="8381553" y="2196425"/>
                  <a:pt x="8389494" y="2195774"/>
                </a:cubicBezTo>
                <a:lnTo>
                  <a:pt x="8392672" y="2190570"/>
                </a:lnTo>
                <a:lnTo>
                  <a:pt x="8406045" y="2191681"/>
                </a:lnTo>
                <a:lnTo>
                  <a:pt x="8409264" y="2190855"/>
                </a:lnTo>
                <a:cubicBezTo>
                  <a:pt x="8415411" y="2189254"/>
                  <a:pt x="8421567" y="2187852"/>
                  <a:pt x="8428080" y="2187244"/>
                </a:cubicBezTo>
                <a:cubicBezTo>
                  <a:pt x="8432860" y="2213065"/>
                  <a:pt x="8484266" y="2186341"/>
                  <a:pt x="8476550" y="2207369"/>
                </a:cubicBezTo>
                <a:cubicBezTo>
                  <a:pt x="8513167" y="2208526"/>
                  <a:pt x="8555619" y="2244400"/>
                  <a:pt x="8588757" y="2225395"/>
                </a:cubicBezTo>
                <a:cubicBezTo>
                  <a:pt x="8642872" y="2232730"/>
                  <a:pt x="8692026" y="2235404"/>
                  <a:pt x="8749518" y="2245011"/>
                </a:cubicBezTo>
                <a:cubicBezTo>
                  <a:pt x="8793577" y="2260750"/>
                  <a:pt x="8842828" y="2247803"/>
                  <a:pt x="8874315" y="2266877"/>
                </a:cubicBezTo>
                <a:cubicBezTo>
                  <a:pt x="8926109" y="2267125"/>
                  <a:pt x="8990017" y="2281364"/>
                  <a:pt x="9029190" y="2309251"/>
                </a:cubicBezTo>
                <a:cubicBezTo>
                  <a:pt x="9084505" y="2314654"/>
                  <a:pt x="9093058" y="2330757"/>
                  <a:pt x="9142331" y="2320064"/>
                </a:cubicBezTo>
                <a:cubicBezTo>
                  <a:pt x="9146183" y="2324091"/>
                  <a:pt x="9150768" y="2327448"/>
                  <a:pt x="9155844" y="2330314"/>
                </a:cubicBezTo>
                <a:lnTo>
                  <a:pt x="9171403" y="2337223"/>
                </a:lnTo>
                <a:lnTo>
                  <a:pt x="9173407" y="2336681"/>
                </a:lnTo>
                <a:lnTo>
                  <a:pt x="9208166" y="2347769"/>
                </a:lnTo>
                <a:lnTo>
                  <a:pt x="9274752" y="2367321"/>
                </a:lnTo>
                <a:lnTo>
                  <a:pt x="9275339" y="2366424"/>
                </a:lnTo>
                <a:cubicBezTo>
                  <a:pt x="9277508" y="2364656"/>
                  <a:pt x="9280711" y="2363810"/>
                  <a:pt x="9286171" y="2364868"/>
                </a:cubicBezTo>
                <a:cubicBezTo>
                  <a:pt x="9278880" y="2347951"/>
                  <a:pt x="9289961" y="2359662"/>
                  <a:pt x="9306706" y="2364279"/>
                </a:cubicBezTo>
                <a:cubicBezTo>
                  <a:pt x="9299116" y="2339032"/>
                  <a:pt x="9346014" y="2361383"/>
                  <a:pt x="9354964" y="2350000"/>
                </a:cubicBezTo>
                <a:cubicBezTo>
                  <a:pt x="9367435" y="2353960"/>
                  <a:pt x="9380485" y="2357688"/>
                  <a:pt x="9393840" y="2360999"/>
                </a:cubicBezTo>
                <a:lnTo>
                  <a:pt x="9401723" y="2362648"/>
                </a:lnTo>
                <a:cubicBezTo>
                  <a:pt x="9401784" y="2362582"/>
                  <a:pt x="9401843" y="2362515"/>
                  <a:pt x="9401904" y="2362449"/>
                </a:cubicBezTo>
                <a:cubicBezTo>
                  <a:pt x="9403668" y="2362309"/>
                  <a:pt x="9406280" y="2362664"/>
                  <a:pt x="9410265" y="2363724"/>
                </a:cubicBezTo>
                <a:lnTo>
                  <a:pt x="9431384" y="2368857"/>
                </a:lnTo>
                <a:lnTo>
                  <a:pt x="9436806" y="2368409"/>
                </a:lnTo>
                <a:lnTo>
                  <a:pt x="9469943" y="2364702"/>
                </a:lnTo>
                <a:cubicBezTo>
                  <a:pt x="9492075" y="2366299"/>
                  <a:pt x="9538048" y="2371570"/>
                  <a:pt x="9571973" y="2375579"/>
                </a:cubicBezTo>
                <a:cubicBezTo>
                  <a:pt x="9604304" y="2385689"/>
                  <a:pt x="9636016" y="2383371"/>
                  <a:pt x="9673508" y="2388756"/>
                </a:cubicBezTo>
                <a:cubicBezTo>
                  <a:pt x="9711732" y="2406591"/>
                  <a:pt x="9735674" y="2393166"/>
                  <a:pt x="9775728" y="2398997"/>
                </a:cubicBezTo>
                <a:cubicBezTo>
                  <a:pt x="9806799" y="2422784"/>
                  <a:pt x="9806899" y="2389955"/>
                  <a:pt x="9828502" y="2387377"/>
                </a:cubicBezTo>
                <a:lnTo>
                  <a:pt x="9834358" y="2387922"/>
                </a:lnTo>
                <a:lnTo>
                  <a:pt x="9848851" y="2393407"/>
                </a:lnTo>
                <a:lnTo>
                  <a:pt x="9854053" y="2396127"/>
                </a:lnTo>
                <a:cubicBezTo>
                  <a:pt x="9857729" y="2397755"/>
                  <a:pt x="9860291" y="2398523"/>
                  <a:pt x="9862192" y="2398707"/>
                </a:cubicBezTo>
                <a:lnTo>
                  <a:pt x="9862471" y="2398561"/>
                </a:lnTo>
                <a:lnTo>
                  <a:pt x="9905498" y="2417867"/>
                </a:lnTo>
                <a:cubicBezTo>
                  <a:pt x="9919952" y="2409351"/>
                  <a:pt x="9958757" y="2437263"/>
                  <a:pt x="9962223" y="2413612"/>
                </a:cubicBezTo>
                <a:cubicBezTo>
                  <a:pt x="9977588" y="2420601"/>
                  <a:pt x="9983860" y="2432885"/>
                  <a:pt x="9983885" y="2416653"/>
                </a:cubicBezTo>
                <a:cubicBezTo>
                  <a:pt x="9989098" y="2418537"/>
                  <a:pt x="9992817" y="2418345"/>
                  <a:pt x="9995871" y="2417158"/>
                </a:cubicBezTo>
                <a:lnTo>
                  <a:pt x="10030934" y="2432369"/>
                </a:lnTo>
                <a:lnTo>
                  <a:pt x="10036087" y="2432793"/>
                </a:lnTo>
                <a:lnTo>
                  <a:pt x="10057471" y="2445317"/>
                </a:lnTo>
                <a:lnTo>
                  <a:pt x="10088697" y="2461159"/>
                </a:lnTo>
                <a:lnTo>
                  <a:pt x="10091030" y="2461029"/>
                </a:lnTo>
                <a:lnTo>
                  <a:pt x="10104127" y="2469841"/>
                </a:lnTo>
                <a:cubicBezTo>
                  <a:pt x="10108126" y="2473257"/>
                  <a:pt x="10166959" y="2488286"/>
                  <a:pt x="10169163" y="2492519"/>
                </a:cubicBezTo>
                <a:cubicBezTo>
                  <a:pt x="10225323" y="2491613"/>
                  <a:pt x="10211037" y="2510783"/>
                  <a:pt x="10266247" y="2525164"/>
                </a:cubicBezTo>
                <a:cubicBezTo>
                  <a:pt x="10304736" y="2528123"/>
                  <a:pt x="10324750" y="2536388"/>
                  <a:pt x="10383588" y="2556604"/>
                </a:cubicBezTo>
                <a:cubicBezTo>
                  <a:pt x="10422927" y="2570967"/>
                  <a:pt x="10449351" y="2596747"/>
                  <a:pt x="10502276" y="2611346"/>
                </a:cubicBezTo>
                <a:cubicBezTo>
                  <a:pt x="10551189" y="2649570"/>
                  <a:pt x="10642054" y="2656133"/>
                  <a:pt x="10702436" y="2685688"/>
                </a:cubicBezTo>
                <a:cubicBezTo>
                  <a:pt x="10734755" y="2677393"/>
                  <a:pt x="10727906" y="2683472"/>
                  <a:pt x="10738338" y="2690143"/>
                </a:cubicBezTo>
                <a:lnTo>
                  <a:pt x="10738410" y="2690169"/>
                </a:lnTo>
                <a:lnTo>
                  <a:pt x="10828361" y="2695982"/>
                </a:lnTo>
                <a:cubicBezTo>
                  <a:pt x="10834653" y="2692647"/>
                  <a:pt x="10841817" y="2690605"/>
                  <a:pt x="10850642" y="2691703"/>
                </a:cubicBezTo>
                <a:cubicBezTo>
                  <a:pt x="10900458" y="2713605"/>
                  <a:pt x="10856850" y="2676798"/>
                  <a:pt x="10944231" y="2690377"/>
                </a:cubicBezTo>
                <a:cubicBezTo>
                  <a:pt x="10947888" y="2693638"/>
                  <a:pt x="10960334" y="2691646"/>
                  <a:pt x="10961147" y="2687666"/>
                </a:cubicBezTo>
                <a:cubicBezTo>
                  <a:pt x="10966277" y="2689341"/>
                  <a:pt x="10976214" y="2697915"/>
                  <a:pt x="10980692" y="2691799"/>
                </a:cubicBezTo>
                <a:cubicBezTo>
                  <a:pt x="11009873" y="2693413"/>
                  <a:pt x="11036717" y="2699386"/>
                  <a:pt x="11058630" y="2709148"/>
                </a:cubicBezTo>
                <a:cubicBezTo>
                  <a:pt x="11089046" y="2706063"/>
                  <a:pt x="11093105" y="2711169"/>
                  <a:pt x="11094767" y="2717083"/>
                </a:cubicBezTo>
                <a:lnTo>
                  <a:pt x="11096358" y="2720774"/>
                </a:lnTo>
                <a:lnTo>
                  <a:pt x="11104973" y="2716245"/>
                </a:lnTo>
                <a:cubicBezTo>
                  <a:pt x="11114214" y="2713690"/>
                  <a:pt x="11122836" y="2715703"/>
                  <a:pt x="11131099" y="2719881"/>
                </a:cubicBezTo>
                <a:lnTo>
                  <a:pt x="11140776" y="2725926"/>
                </a:lnTo>
                <a:lnTo>
                  <a:pt x="11158686" y="2726270"/>
                </a:lnTo>
                <a:cubicBezTo>
                  <a:pt x="11180768" y="2726709"/>
                  <a:pt x="11251563" y="2726640"/>
                  <a:pt x="11273267" y="2728567"/>
                </a:cubicBezTo>
                <a:lnTo>
                  <a:pt x="11288916" y="2737828"/>
                </a:lnTo>
                <a:lnTo>
                  <a:pt x="11311388" y="2736624"/>
                </a:lnTo>
                <a:cubicBezTo>
                  <a:pt x="11321582" y="2738058"/>
                  <a:pt x="11329783" y="2742030"/>
                  <a:pt x="11335078" y="2749941"/>
                </a:cubicBezTo>
                <a:cubicBezTo>
                  <a:pt x="11338817" y="2743516"/>
                  <a:pt x="11342149" y="2746955"/>
                  <a:pt x="11348344" y="2752346"/>
                </a:cubicBezTo>
                <a:lnTo>
                  <a:pt x="11353373" y="2754678"/>
                </a:lnTo>
                <a:lnTo>
                  <a:pt x="11367159" y="2741107"/>
                </a:lnTo>
                <a:lnTo>
                  <a:pt x="11389712" y="2740372"/>
                </a:lnTo>
                <a:lnTo>
                  <a:pt x="11395219" y="2733120"/>
                </a:lnTo>
                <a:lnTo>
                  <a:pt x="11409180" y="2739023"/>
                </a:lnTo>
                <a:cubicBezTo>
                  <a:pt x="11414137" y="2740775"/>
                  <a:pt x="11422149" y="2743232"/>
                  <a:pt x="11431837" y="2746056"/>
                </a:cubicBezTo>
                <a:lnTo>
                  <a:pt x="11444471" y="2749621"/>
                </a:lnTo>
                <a:lnTo>
                  <a:pt x="11451208" y="2744859"/>
                </a:lnTo>
                <a:lnTo>
                  <a:pt x="11473061" y="2757601"/>
                </a:lnTo>
                <a:lnTo>
                  <a:pt x="11526925" y="2772124"/>
                </a:lnTo>
                <a:cubicBezTo>
                  <a:pt x="11539650" y="2795076"/>
                  <a:pt x="11582438" y="2758503"/>
                  <a:pt x="11584409" y="2785707"/>
                </a:cubicBezTo>
                <a:cubicBezTo>
                  <a:pt x="11604765" y="2763696"/>
                  <a:pt x="11670052" y="2782257"/>
                  <a:pt x="11705161" y="2774143"/>
                </a:cubicBezTo>
                <a:cubicBezTo>
                  <a:pt x="11712651" y="2785033"/>
                  <a:pt x="11817987" y="2755153"/>
                  <a:pt x="11831541" y="2745647"/>
                </a:cubicBezTo>
                <a:cubicBezTo>
                  <a:pt x="11943852" y="2715987"/>
                  <a:pt x="11988586" y="2718581"/>
                  <a:pt x="12017942" y="2704117"/>
                </a:cubicBezTo>
                <a:cubicBezTo>
                  <a:pt x="12044424" y="2697243"/>
                  <a:pt x="12068778" y="2677784"/>
                  <a:pt x="12134490" y="2673464"/>
                </a:cubicBezTo>
                <a:cubicBezTo>
                  <a:pt x="12140262" y="2677664"/>
                  <a:pt x="12149020" y="2679275"/>
                  <a:pt x="12159651" y="2679085"/>
                </a:cubicBezTo>
                <a:lnTo>
                  <a:pt x="12192000" y="267448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5CEF7CB-7D83-06A5-AA2F-A59C5068793C}"/>
              </a:ext>
            </a:extLst>
          </p:cNvPr>
          <p:cNvSpPr>
            <a:spLocks noGrp="1"/>
          </p:cNvSpPr>
          <p:nvPr>
            <p:ph type="title"/>
          </p:nvPr>
        </p:nvSpPr>
        <p:spPr>
          <a:xfrm>
            <a:off x="1050879" y="609601"/>
            <a:ext cx="9810604" cy="1216024"/>
          </a:xfrm>
        </p:spPr>
        <p:txBody>
          <a:bodyPr>
            <a:normAutofit/>
          </a:bodyPr>
          <a:lstStyle/>
          <a:p>
            <a:r>
              <a:rPr lang="en-US" dirty="0"/>
              <a:t>Recommendation Systems</a:t>
            </a:r>
          </a:p>
        </p:txBody>
      </p:sp>
      <p:sp>
        <p:nvSpPr>
          <p:cNvPr id="12" name="Freeform: Shape 11">
            <a:extLst>
              <a:ext uri="{FF2B5EF4-FFF2-40B4-BE49-F238E27FC236}">
                <a16:creationId xmlns:a16="http://schemas.microsoft.com/office/drawing/2014/main" id="{C87A8A8A-B020-4F46-8329-D75799D71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4144" y="6080078"/>
            <a:ext cx="9517857" cy="777922"/>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DD9B9A84-1D73-9A8A-5758-31CE527D4AB3}"/>
              </a:ext>
            </a:extLst>
          </p:cNvPr>
          <p:cNvSpPr>
            <a:spLocks noGrp="1"/>
          </p:cNvSpPr>
          <p:nvPr>
            <p:ph idx="1"/>
          </p:nvPr>
        </p:nvSpPr>
        <p:spPr>
          <a:xfrm>
            <a:off x="1050878" y="2687005"/>
            <a:ext cx="9880979" cy="3567373"/>
          </a:xfrm>
        </p:spPr>
        <p:txBody>
          <a:bodyPr anchor="ctr">
            <a:normAutofit/>
          </a:bodyPr>
          <a:lstStyle/>
          <a:p>
            <a:r>
              <a:rPr lang="en-US" dirty="0"/>
              <a:t>There are many recommendation systems such as </a:t>
            </a:r>
            <a:r>
              <a:rPr lang="en-IN" dirty="0"/>
              <a:t>Collaborative Recommender system, Content-based recommender system, Demographic based recommender system, Utility based recommender system and Hybrid recommender system.</a:t>
            </a:r>
          </a:p>
          <a:p>
            <a:r>
              <a:rPr lang="en-IN" dirty="0"/>
              <a:t>In this project we use Collaborative Recommender system for recommending movies.</a:t>
            </a:r>
          </a:p>
          <a:p>
            <a:r>
              <a:rPr lang="en-IN" dirty="0"/>
              <a:t>So, What is Collaborative Recommender system ?</a:t>
            </a:r>
          </a:p>
          <a:p>
            <a:r>
              <a:rPr lang="en-IN" dirty="0"/>
              <a:t>Collaborative filtering uses similarities between users and items simultaneously to provide recommendations.</a:t>
            </a:r>
          </a:p>
          <a:p>
            <a:r>
              <a:rPr lang="en-IN" dirty="0"/>
              <a:t>It is collaborative because it recommends an item to user A based on the interests of a similar user B</a:t>
            </a:r>
          </a:p>
          <a:p>
            <a:endParaRPr lang="en-US" dirty="0"/>
          </a:p>
        </p:txBody>
      </p:sp>
    </p:spTree>
    <p:extLst>
      <p:ext uri="{BB962C8B-B14F-4D97-AF65-F5344CB8AC3E}">
        <p14:creationId xmlns:p14="http://schemas.microsoft.com/office/powerpoint/2010/main" val="3122943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331648" cy="1978172"/>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36649" y="488969"/>
                  <a:pt x="9316893" y="491390"/>
                </a:cubicBezTo>
                <a:cubicBezTo>
                  <a:pt x="9298834" y="504511"/>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79948" y="576062"/>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407128" y="961344"/>
                </a:lnTo>
                <a:lnTo>
                  <a:pt x="8380548" y="987916"/>
                </a:lnTo>
                <a:lnTo>
                  <a:pt x="8379462" y="987106"/>
                </a:lnTo>
                <a:cubicBezTo>
                  <a:pt x="8376507" y="985864"/>
                  <a:pt x="8373362" y="986042"/>
                  <a:pt x="8369725" y="989186"/>
                </a:cubicBezTo>
                <a:cubicBezTo>
                  <a:pt x="8357221" y="990792"/>
                  <a:pt x="8319237" y="991089"/>
                  <a:pt x="8304438" y="996739"/>
                </a:cubicBezTo>
                <a:cubicBezTo>
                  <a:pt x="8297193" y="1005683"/>
                  <a:pt x="8289328" y="1014568"/>
                  <a:pt x="8280929" y="1023089"/>
                </a:cubicBezTo>
                <a:lnTo>
                  <a:pt x="8275760" y="1027772"/>
                </a:lnTo>
                <a:lnTo>
                  <a:pt x="8275478" y="1027605"/>
                </a:lnTo>
                <a:cubicBezTo>
                  <a:pt x="8273970" y="1028076"/>
                  <a:pt x="8272124" y="1029408"/>
                  <a:pt x="8269666"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43525" y="1179064"/>
                </a:lnTo>
                <a:lnTo>
                  <a:pt x="7685942" y="1233723"/>
                </a:lnTo>
                <a:lnTo>
                  <a:pt x="7586920" y="1261888"/>
                </a:lnTo>
                <a:cubicBezTo>
                  <a:pt x="7556723" y="1298911"/>
                  <a:pt x="7489186" y="1249860"/>
                  <a:pt x="7486100" y="1292563"/>
                </a:cubicBezTo>
                <a:cubicBezTo>
                  <a:pt x="7454875" y="1308356"/>
                  <a:pt x="7449202" y="1300366"/>
                  <a:pt x="7407190" y="1314737"/>
                </a:cubicBezTo>
                <a:cubicBezTo>
                  <a:pt x="7368386" y="1364011"/>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23400" y="1671703"/>
                  <a:pt x="5529437" y="1636968"/>
                </a:cubicBezTo>
                <a:cubicBezTo>
                  <a:pt x="5500069" y="1636638"/>
                  <a:pt x="5481558" y="1636672"/>
                  <a:pt x="5440853" y="1657958"/>
                </a:cubicBezTo>
                <a:cubicBezTo>
                  <a:pt x="5340428" y="1673293"/>
                  <a:pt x="5074771" y="1739921"/>
                  <a:pt x="4945936" y="1713743"/>
                </a:cubicBezTo>
                <a:cubicBezTo>
                  <a:pt x="4914142" y="1717597"/>
                  <a:pt x="4837317" y="1726609"/>
                  <a:pt x="4818446" y="1726895"/>
                </a:cubicBezTo>
                <a:lnTo>
                  <a:pt x="4813657" y="1730706"/>
                </a:lnTo>
                <a:lnTo>
                  <a:pt x="4759058" y="1766533"/>
                </a:lnTo>
                <a:cubicBezTo>
                  <a:pt x="4747481" y="1770744"/>
                  <a:pt x="4734604" y="1772921"/>
                  <a:pt x="4719749" y="1771811"/>
                </a:cubicBezTo>
                <a:cubicBezTo>
                  <a:pt x="4667035" y="1745585"/>
                  <a:pt x="4634134" y="1775931"/>
                  <a:pt x="4568686" y="1786141"/>
                </a:cubicBezTo>
                <a:cubicBezTo>
                  <a:pt x="4544667" y="1777910"/>
                  <a:pt x="4432547" y="1778168"/>
                  <a:pt x="4418751" y="1796932"/>
                </a:cubicBezTo>
                <a:cubicBezTo>
                  <a:pt x="4403360" y="1801488"/>
                  <a:pt x="4385278" y="1795746"/>
                  <a:pt x="4378377" y="1815528"/>
                </a:cubicBezTo>
                <a:cubicBezTo>
                  <a:pt x="4366870" y="1839461"/>
                  <a:pt x="4312575" y="1805339"/>
                  <a:pt x="4320575" y="1832722"/>
                </a:cubicBezTo>
                <a:cubicBezTo>
                  <a:pt x="4282030" y="1809397"/>
                  <a:pt x="4252210" y="1859755"/>
                  <a:pt x="4220200" y="1873173"/>
                </a:cubicBezTo>
                <a:cubicBezTo>
                  <a:pt x="4189784" y="1872580"/>
                  <a:pt x="4175475" y="1885756"/>
                  <a:pt x="4105361" y="1894711"/>
                </a:cubicBezTo>
                <a:cubicBezTo>
                  <a:pt x="4071894" y="1867524"/>
                  <a:pt x="4035294" y="1916372"/>
                  <a:pt x="3973223" y="1881015"/>
                </a:cubicBezTo>
                <a:cubicBezTo>
                  <a:pt x="3971330" y="1884974"/>
                  <a:pt x="3952843" y="1881390"/>
                  <a:pt x="3900992" y="1880603"/>
                </a:cubicBezTo>
                <a:cubicBezTo>
                  <a:pt x="3849141" y="1879815"/>
                  <a:pt x="3740259" y="1879432"/>
                  <a:pt x="3662119" y="1876289"/>
                </a:cubicBezTo>
                <a:cubicBezTo>
                  <a:pt x="3573420" y="1876991"/>
                  <a:pt x="3613412" y="1915150"/>
                  <a:pt x="3496919" y="1873180"/>
                </a:cubicBezTo>
                <a:cubicBezTo>
                  <a:pt x="3488062" y="1895719"/>
                  <a:pt x="3474293" y="1897950"/>
                  <a:pt x="3449433" y="1889681"/>
                </a:cubicBezTo>
                <a:cubicBezTo>
                  <a:pt x="3406553" y="1891629"/>
                  <a:pt x="3417350" y="1945453"/>
                  <a:pt x="3369766" y="1916653"/>
                </a:cubicBezTo>
                <a:cubicBezTo>
                  <a:pt x="3338805" y="1929531"/>
                  <a:pt x="3310151" y="1915620"/>
                  <a:pt x="3290336" y="1925039"/>
                </a:cubicBezTo>
                <a:lnTo>
                  <a:pt x="3224897" y="1943733"/>
                </a:lnTo>
                <a:cubicBezTo>
                  <a:pt x="3188693" y="1949271"/>
                  <a:pt x="3178540" y="1909145"/>
                  <a:pt x="3161463" y="1946591"/>
                </a:cubicBezTo>
                <a:lnTo>
                  <a:pt x="3157504" y="1957276"/>
                </a:lnTo>
                <a:lnTo>
                  <a:pt x="3115176" y="1943459"/>
                </a:lnTo>
                <a:cubicBezTo>
                  <a:pt x="3095397" y="1937281"/>
                  <a:pt x="3080878" y="1929976"/>
                  <a:pt x="3038835" y="1920210"/>
                </a:cubicBezTo>
                <a:cubicBezTo>
                  <a:pt x="3011900" y="1947086"/>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1037" y="1967486"/>
                  <a:pt x="2001803" y="1954594"/>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391573" y="1790862"/>
                  <a:pt x="1332568" y="1793149"/>
                </a:cubicBezTo>
                <a:cubicBezTo>
                  <a:pt x="1236287" y="1833446"/>
                  <a:pt x="1335185" y="1756546"/>
                  <a:pt x="1186881" y="1768613"/>
                </a:cubicBezTo>
                <a:cubicBezTo>
                  <a:pt x="1178443" y="1775469"/>
                  <a:pt x="1160576" y="1767918"/>
                  <a:pt x="1162595" y="1758337"/>
                </a:cubicBezTo>
                <a:cubicBezTo>
                  <a:pt x="1153167" y="1761117"/>
                  <a:pt x="1130472" y="1779083"/>
                  <a:pt x="1128523" y="1763621"/>
                </a:cubicBezTo>
                <a:cubicBezTo>
                  <a:pt x="1081415" y="1760756"/>
                  <a:pt x="1034361" y="1768718"/>
                  <a:pt x="991903" y="1786741"/>
                </a:cubicBezTo>
                <a:cubicBezTo>
                  <a:pt x="966383" y="1781126"/>
                  <a:pt x="949501" y="1831241"/>
                  <a:pt x="883960" y="1822386"/>
                </a:cubicBezTo>
                <a:cubicBezTo>
                  <a:pt x="831931" y="1790865"/>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BBCD398-B4D4-E84A-0C24-DDFC9401EA2D}"/>
              </a:ext>
            </a:extLst>
          </p:cNvPr>
          <p:cNvSpPr>
            <a:spLocks noGrp="1"/>
          </p:cNvSpPr>
          <p:nvPr>
            <p:ph type="title"/>
          </p:nvPr>
        </p:nvSpPr>
        <p:spPr>
          <a:xfrm>
            <a:off x="1050879" y="609601"/>
            <a:ext cx="9810604" cy="1216024"/>
          </a:xfrm>
        </p:spPr>
        <p:txBody>
          <a:bodyPr>
            <a:normAutofit/>
          </a:bodyPr>
          <a:lstStyle/>
          <a:p>
            <a:r>
              <a:rPr lang="en-US" sz="2600" dirty="0"/>
              <a:t>Difference Between Collaborative and Content Based Filtering</a:t>
            </a:r>
          </a:p>
        </p:txBody>
      </p:sp>
      <p:sp>
        <p:nvSpPr>
          <p:cNvPr id="3" name="Content Placeholder 2">
            <a:extLst>
              <a:ext uri="{FF2B5EF4-FFF2-40B4-BE49-F238E27FC236}">
                <a16:creationId xmlns:a16="http://schemas.microsoft.com/office/drawing/2014/main" id="{C29C7FBE-0558-14CA-D737-20C1A8F5AC22}"/>
              </a:ext>
            </a:extLst>
          </p:cNvPr>
          <p:cNvSpPr>
            <a:spLocks noGrp="1"/>
          </p:cNvSpPr>
          <p:nvPr>
            <p:ph idx="1"/>
          </p:nvPr>
        </p:nvSpPr>
        <p:spPr>
          <a:xfrm>
            <a:off x="1050879" y="2495080"/>
            <a:ext cx="4788505" cy="3846012"/>
          </a:xfrm>
        </p:spPr>
        <p:txBody>
          <a:bodyPr>
            <a:normAutofit/>
          </a:bodyPr>
          <a:lstStyle/>
          <a:p>
            <a:r>
              <a:rPr lang="en-IN" b="1" dirty="0"/>
              <a:t>Content-based filtering, makes recommendations based on user preferences for product features.</a:t>
            </a:r>
            <a:r>
              <a:rPr lang="en-IN" dirty="0"/>
              <a:t> </a:t>
            </a:r>
            <a:r>
              <a:rPr lang="en-IN" b="1" dirty="0"/>
              <a:t>Collaborative filtering mimics user-to-user recommendations</a:t>
            </a:r>
            <a:r>
              <a:rPr lang="en-IN" dirty="0"/>
              <a:t>. </a:t>
            </a:r>
          </a:p>
          <a:p>
            <a:r>
              <a:rPr lang="en-IN" dirty="0"/>
              <a:t>It predicts user’s preferences as a linear, weighted combination of other user preferences. </a:t>
            </a:r>
            <a:endParaRPr lang="en-US" dirty="0"/>
          </a:p>
        </p:txBody>
      </p:sp>
      <p:pic>
        <p:nvPicPr>
          <p:cNvPr id="1026" name="Picture 2" descr="Brief on Recommender Systems. Different types of recommendation… | by  Sanket Doshi | Towards Data Science">
            <a:extLst>
              <a:ext uri="{FF2B5EF4-FFF2-40B4-BE49-F238E27FC236}">
                <a16:creationId xmlns:a16="http://schemas.microsoft.com/office/drawing/2014/main" id="{92A63EFC-FBCA-02C9-1AA3-0935C12F720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50426" y="2434698"/>
            <a:ext cx="4788505" cy="2932959"/>
          </a:xfrm>
          <a:prstGeom prst="rect">
            <a:avLst/>
          </a:prstGeom>
          <a:noFill/>
          <a:extLst>
            <a:ext uri="{909E8E84-426E-40DD-AFC4-6F175D3DCCD1}">
              <a14:hiddenFill xmlns:a14="http://schemas.microsoft.com/office/drawing/2010/main">
                <a:solidFill>
                  <a:srgbClr val="FFFFFF"/>
                </a:solidFill>
              </a14:hiddenFill>
            </a:ext>
          </a:extLst>
        </p:spPr>
      </p:pic>
      <p:sp>
        <p:nvSpPr>
          <p:cNvPr id="75" name="Freeform: Shape 74">
            <a:extLst>
              <a:ext uri="{FF2B5EF4-FFF2-40B4-BE49-F238E27FC236}">
                <a16:creationId xmlns:a16="http://schemas.microsoft.com/office/drawing/2014/main" id="{C64E267B-3F5A-4357-9E7F-C5FBE5D3B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0426" y="5902730"/>
            <a:ext cx="5741575" cy="955271"/>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39115" y="949326"/>
                </a:lnTo>
                <a:cubicBezTo>
                  <a:pt x="57701" y="947335"/>
                  <a:pt x="76089" y="946141"/>
                  <a:pt x="93851" y="945611"/>
                </a:cubicBezTo>
                <a:cubicBezTo>
                  <a:pt x="99905" y="923404"/>
                  <a:pt x="170209" y="932855"/>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282041" y="871263"/>
                </a:lnTo>
                <a:lnTo>
                  <a:pt x="299711" y="870064"/>
                </a:lnTo>
                <a:lnTo>
                  <a:pt x="306299" y="873609"/>
                </a:lnTo>
                <a:cubicBezTo>
                  <a:pt x="312531" y="875279"/>
                  <a:pt x="320316" y="874896"/>
                  <a:pt x="331571" y="869866"/>
                </a:cubicBezTo>
                <a:lnTo>
                  <a:pt x="333872" y="867971"/>
                </a:lnTo>
                <a:lnTo>
                  <a:pt x="356953" y="870334"/>
                </a:lnTo>
                <a:cubicBezTo>
                  <a:pt x="364772" y="872042"/>
                  <a:pt x="372199" y="874762"/>
                  <a:pt x="379005" y="878900"/>
                </a:cubicBezTo>
                <a:cubicBezTo>
                  <a:pt x="436788" y="836391"/>
                  <a:pt x="512367" y="847456"/>
                  <a:pt x="585428" y="826440"/>
                </a:cubicBezTo>
                <a:cubicBezTo>
                  <a:pt x="600236" y="776571"/>
                  <a:pt x="751447" y="800939"/>
                  <a:pt x="787156" y="838447"/>
                </a:cubicBezTo>
                <a:cubicBezTo>
                  <a:pt x="767750" y="789794"/>
                  <a:pt x="977582" y="857915"/>
                  <a:pt x="898586" y="808502"/>
                </a:cubicBezTo>
                <a:cubicBezTo>
                  <a:pt x="926099" y="807167"/>
                  <a:pt x="944922" y="782490"/>
                  <a:pt x="924063" y="770210"/>
                </a:cubicBezTo>
                <a:cubicBezTo>
                  <a:pt x="1015917" y="786259"/>
                  <a:pt x="1117953" y="728408"/>
                  <a:pt x="1212574" y="724238"/>
                </a:cubicBezTo>
                <a:cubicBezTo>
                  <a:pt x="1245879" y="677520"/>
                  <a:pt x="1233543" y="716744"/>
                  <a:pt x="1280768" y="699122"/>
                </a:cubicBezTo>
                <a:cubicBezTo>
                  <a:pt x="1280824" y="735474"/>
                  <a:pt x="1333787" y="667235"/>
                  <a:pt x="1352027" y="704323"/>
                </a:cubicBezTo>
                <a:cubicBezTo>
                  <a:pt x="1360044" y="699941"/>
                  <a:pt x="1367234" y="694526"/>
                  <a:pt x="1374314" y="688815"/>
                </a:cubicBezTo>
                <a:lnTo>
                  <a:pt x="1378034" y="685842"/>
                </a:lnTo>
                <a:lnTo>
                  <a:pt x="1395604" y="680460"/>
                </a:lnTo>
                <a:lnTo>
                  <a:pt x="1397206" y="670793"/>
                </a:lnTo>
                <a:lnTo>
                  <a:pt x="1421250" y="656855"/>
                </a:lnTo>
                <a:cubicBezTo>
                  <a:pt x="1430770" y="652893"/>
                  <a:pt x="1441623" y="650105"/>
                  <a:pt x="1454524" y="649224"/>
                </a:cubicBezTo>
                <a:cubicBezTo>
                  <a:pt x="1502655" y="660482"/>
                  <a:pt x="1556151" y="606226"/>
                  <a:pt x="1616217" y="622107"/>
                </a:cubicBezTo>
                <a:cubicBezTo>
                  <a:pt x="1637755" y="624837"/>
                  <a:pt x="1701030" y="614257"/>
                  <a:pt x="1710928" y="600666"/>
                </a:cubicBezTo>
                <a:cubicBezTo>
                  <a:pt x="1723693" y="596072"/>
                  <a:pt x="1739861" y="597834"/>
                  <a:pt x="1743718" y="584327"/>
                </a:cubicBezTo>
                <a:cubicBezTo>
                  <a:pt x="1751098" y="567647"/>
                  <a:pt x="1801421" y="583831"/>
                  <a:pt x="1791651" y="567019"/>
                </a:cubicBezTo>
                <a:cubicBezTo>
                  <a:pt x="1827282" y="577929"/>
                  <a:pt x="1847642" y="542228"/>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52937" y="366761"/>
                  <a:pt x="2657726" y="365841"/>
                </a:cubicBezTo>
                <a:cubicBezTo>
                  <a:pt x="2667303" y="363999"/>
                  <a:pt x="2677395" y="368107"/>
                  <a:pt x="2687125" y="366820"/>
                </a:cubicBezTo>
                <a:lnTo>
                  <a:pt x="2697479" y="361430"/>
                </a:lnTo>
                <a:lnTo>
                  <a:pt x="2701547" y="361545"/>
                </a:lnTo>
                <a:lnTo>
                  <a:pt x="2711054" y="360597"/>
                </a:lnTo>
                <a:lnTo>
                  <a:pt x="2710438" y="366958"/>
                </a:lnTo>
                <a:cubicBezTo>
                  <a:pt x="2708955" y="373111"/>
                  <a:pt x="2708038" y="379788"/>
                  <a:pt x="2722936" y="377633"/>
                </a:cubicBezTo>
                <a:cubicBezTo>
                  <a:pt x="2753511" y="370170"/>
                  <a:pt x="2766475" y="394972"/>
                  <a:pt x="2777227" y="368972"/>
                </a:cubicBezTo>
                <a:lnTo>
                  <a:pt x="2779510" y="361652"/>
                </a:lnTo>
                <a:lnTo>
                  <a:pt x="2786278" y="359869"/>
                </a:lnTo>
                <a:cubicBezTo>
                  <a:pt x="2789994" y="359750"/>
                  <a:pt x="2792255" y="361281"/>
                  <a:pt x="2792101" y="365927"/>
                </a:cubicBezTo>
                <a:cubicBezTo>
                  <a:pt x="2819315" y="344279"/>
                  <a:pt x="2855630" y="370297"/>
                  <a:pt x="2885545" y="372818"/>
                </a:cubicBezTo>
                <a:cubicBezTo>
                  <a:pt x="2905895" y="352581"/>
                  <a:pt x="2948591" y="377825"/>
                  <a:pt x="3009558" y="370573"/>
                </a:cubicBezTo>
                <a:cubicBezTo>
                  <a:pt x="3031640" y="347442"/>
                  <a:pt x="3050695" y="365935"/>
                  <a:pt x="3095010" y="332454"/>
                </a:cubicBezTo>
                <a:cubicBezTo>
                  <a:pt x="3097485" y="334582"/>
                  <a:pt x="3100426" y="336441"/>
                  <a:pt x="3103742" y="337974"/>
                </a:cubicBezTo>
                <a:cubicBezTo>
                  <a:pt x="3123005" y="346878"/>
                  <a:pt x="3150475" y="343067"/>
                  <a:pt x="3165093" y="329459"/>
                </a:cubicBezTo>
                <a:cubicBezTo>
                  <a:pt x="3236951" y="282673"/>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22859" y="227800"/>
                  <a:pt x="3941005" y="230826"/>
                  <a:pt x="3959588" y="239195"/>
                </a:cubicBezTo>
                <a:cubicBezTo>
                  <a:pt x="4009252" y="229421"/>
                  <a:pt x="4057491" y="239376"/>
                  <a:pt x="4114838" y="238165"/>
                </a:cubicBezTo>
                <a:cubicBezTo>
                  <a:pt x="4173784" y="217210"/>
                  <a:pt x="4209756" y="243378"/>
                  <a:pt x="4271023" y="241959"/>
                </a:cubicBezTo>
                <a:cubicBezTo>
                  <a:pt x="4326191" y="205535"/>
                  <a:pt x="4316856" y="279258"/>
                  <a:pt x="4367397" y="271442"/>
                </a:cubicBezTo>
                <a:cubicBezTo>
                  <a:pt x="4446016" y="2350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13321" y="152474"/>
                  <a:pt x="5047626" y="149604"/>
                </a:cubicBezTo>
                <a:cubicBezTo>
                  <a:pt x="5106046" y="150576"/>
                  <a:pt x="5172786" y="183138"/>
                  <a:pt x="5200247" y="142695"/>
                </a:cubicBezTo>
                <a:cubicBezTo>
                  <a:pt x="5206135" y="157748"/>
                  <a:pt x="5203071" y="179288"/>
                  <a:pt x="5235691" y="173330"/>
                </a:cubicBezTo>
                <a:cubicBezTo>
                  <a:pt x="5249654" y="179935"/>
                  <a:pt x="5254450" y="203448"/>
                  <a:pt x="5280133" y="189342"/>
                </a:cubicBezTo>
                <a:cubicBezTo>
                  <a:pt x="5244836" y="171370"/>
                  <a:pt x="5299493" y="163568"/>
                  <a:pt x="5291963" y="139446"/>
                </a:cubicBezTo>
                <a:cubicBezTo>
                  <a:pt x="5331555" y="120349"/>
                  <a:pt x="5427790" y="132865"/>
                  <a:pt x="5418472" y="89163"/>
                </a:cubicBezTo>
                <a:cubicBezTo>
                  <a:pt x="5428057" y="62053"/>
                  <a:pt x="5484665" y="97616"/>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4708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160022CF-D73B-45FB-8DD4-1B1C0C92E7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3CFFB4-1A06-A8A8-C31E-5B98C763C6B1}"/>
              </a:ext>
            </a:extLst>
          </p:cNvPr>
          <p:cNvSpPr>
            <a:spLocks noGrp="1"/>
          </p:cNvSpPr>
          <p:nvPr>
            <p:ph type="title"/>
          </p:nvPr>
        </p:nvSpPr>
        <p:spPr>
          <a:xfrm>
            <a:off x="1050879" y="609600"/>
            <a:ext cx="4173942" cy="5644775"/>
          </a:xfrm>
        </p:spPr>
        <p:txBody>
          <a:bodyPr>
            <a:normAutofit/>
          </a:bodyPr>
          <a:lstStyle/>
          <a:p>
            <a:r>
              <a:rPr lang="en-US"/>
              <a:t>How Do we implement this system?</a:t>
            </a:r>
            <a:endParaRPr lang="en-US" dirty="0"/>
          </a:p>
        </p:txBody>
      </p:sp>
      <p:graphicFrame>
        <p:nvGraphicFramePr>
          <p:cNvPr id="16" name="Content Placeholder 3">
            <a:extLst>
              <a:ext uri="{FF2B5EF4-FFF2-40B4-BE49-F238E27FC236}">
                <a16:creationId xmlns:a16="http://schemas.microsoft.com/office/drawing/2014/main" id="{E2D1A9D7-1632-37C8-356E-F7C3C420182F}"/>
              </a:ext>
            </a:extLst>
          </p:cNvPr>
          <p:cNvGraphicFramePr>
            <a:graphicFrameLocks noGrp="1"/>
          </p:cNvGraphicFramePr>
          <p:nvPr>
            <p:ph idx="1"/>
            <p:extLst>
              <p:ext uri="{D42A27DB-BD31-4B8C-83A1-F6EECF244321}">
                <p14:modId xmlns:p14="http://schemas.microsoft.com/office/powerpoint/2010/main" val="4253285957"/>
              </p:ext>
            </p:extLst>
          </p:nvPr>
        </p:nvGraphicFramePr>
        <p:xfrm>
          <a:off x="5629701" y="609601"/>
          <a:ext cx="5568287" cy="5645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5825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61B3018A-8C97-1C5A-C533-F84546BADA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741" y="1647970"/>
            <a:ext cx="8185727" cy="46228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B6607C1A-9D6A-9789-6253-6635B39C29AD}"/>
              </a:ext>
            </a:extLst>
          </p:cNvPr>
          <p:cNvSpPr/>
          <p:nvPr/>
        </p:nvSpPr>
        <p:spPr>
          <a:xfrm>
            <a:off x="8651846" y="1809546"/>
            <a:ext cx="2421622" cy="1477328"/>
          </a:xfrm>
          <a:prstGeom prst="rect">
            <a:avLst/>
          </a:prstGeom>
        </p:spPr>
        <p:txBody>
          <a:bodyPr wrap="square">
            <a:spAutoFit/>
          </a:bodyPr>
          <a:lstStyle/>
          <a:p>
            <a:r>
              <a:rPr lang="en-IN" b="0" i="0" u="none" strike="noStrike" dirty="0">
                <a:solidFill>
                  <a:srgbClr val="292929"/>
                </a:solidFill>
                <a:effectLst/>
                <a:latin typeface="charter" panose="02040503050506020203" pitchFamily="18" charset="0"/>
              </a:rPr>
              <a:t>This is an example of an extremely sparse matrix with more than 99% of entries are missing values.</a:t>
            </a:r>
            <a:endParaRPr lang="en-US" dirty="0"/>
          </a:p>
        </p:txBody>
      </p:sp>
      <p:sp>
        <p:nvSpPr>
          <p:cNvPr id="12" name="Rectangle 11">
            <a:extLst>
              <a:ext uri="{FF2B5EF4-FFF2-40B4-BE49-F238E27FC236}">
                <a16:creationId xmlns:a16="http://schemas.microsoft.com/office/drawing/2014/main" id="{77F5D2F3-49C7-5077-156F-AC34E2E7C0B0}"/>
              </a:ext>
            </a:extLst>
          </p:cNvPr>
          <p:cNvSpPr/>
          <p:nvPr/>
        </p:nvSpPr>
        <p:spPr>
          <a:xfrm>
            <a:off x="8651846" y="3560641"/>
            <a:ext cx="2424418" cy="1477328"/>
          </a:xfrm>
          <a:prstGeom prst="rect">
            <a:avLst/>
          </a:prstGeom>
        </p:spPr>
        <p:txBody>
          <a:bodyPr wrap="square">
            <a:spAutoFit/>
          </a:bodyPr>
          <a:lstStyle/>
          <a:p>
            <a:r>
              <a:rPr lang="en-IN" b="0" i="0" u="none" strike="noStrike" dirty="0">
                <a:solidFill>
                  <a:srgbClr val="292929"/>
                </a:solidFill>
                <a:effectLst/>
                <a:latin typeface="charter" panose="02040503050506020203" pitchFamily="18" charset="0"/>
              </a:rPr>
              <a:t>With such a sparse matrix, what ML algorithms can be trained and reliable to make inference?</a:t>
            </a:r>
            <a:endParaRPr lang="en-US" dirty="0"/>
          </a:p>
        </p:txBody>
      </p:sp>
      <p:sp>
        <p:nvSpPr>
          <p:cNvPr id="13" name="Rectangle 12">
            <a:extLst>
              <a:ext uri="{FF2B5EF4-FFF2-40B4-BE49-F238E27FC236}">
                <a16:creationId xmlns:a16="http://schemas.microsoft.com/office/drawing/2014/main" id="{4CBCEF3D-A691-67C8-4586-879DEA5523D7}"/>
              </a:ext>
            </a:extLst>
          </p:cNvPr>
          <p:cNvSpPr/>
          <p:nvPr/>
        </p:nvSpPr>
        <p:spPr>
          <a:xfrm>
            <a:off x="347741" y="843954"/>
            <a:ext cx="6096000" cy="369332"/>
          </a:xfrm>
          <a:prstGeom prst="rect">
            <a:avLst/>
          </a:prstGeom>
        </p:spPr>
        <p:txBody>
          <a:bodyPr>
            <a:spAutoFit/>
          </a:bodyPr>
          <a:lstStyle/>
          <a:p>
            <a:r>
              <a:rPr lang="en-US" dirty="0"/>
              <a:t>Sparse Matrix Example</a:t>
            </a:r>
          </a:p>
        </p:txBody>
      </p:sp>
    </p:spTree>
    <p:extLst>
      <p:ext uri="{BB962C8B-B14F-4D97-AF65-F5344CB8AC3E}">
        <p14:creationId xmlns:p14="http://schemas.microsoft.com/office/powerpoint/2010/main" val="1319795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Shape 75">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331648" cy="1978172"/>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36649" y="488969"/>
                  <a:pt x="9316893" y="491390"/>
                </a:cubicBezTo>
                <a:cubicBezTo>
                  <a:pt x="9298834" y="504511"/>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79948" y="576062"/>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407128" y="961344"/>
                </a:lnTo>
                <a:lnTo>
                  <a:pt x="8380548" y="987916"/>
                </a:lnTo>
                <a:lnTo>
                  <a:pt x="8379462" y="987106"/>
                </a:lnTo>
                <a:cubicBezTo>
                  <a:pt x="8376507" y="985864"/>
                  <a:pt x="8373362" y="986042"/>
                  <a:pt x="8369725" y="989186"/>
                </a:cubicBezTo>
                <a:cubicBezTo>
                  <a:pt x="8357221" y="990792"/>
                  <a:pt x="8319237" y="991089"/>
                  <a:pt x="8304438" y="996739"/>
                </a:cubicBezTo>
                <a:cubicBezTo>
                  <a:pt x="8297193" y="1005683"/>
                  <a:pt x="8289328" y="1014568"/>
                  <a:pt x="8280929" y="1023089"/>
                </a:cubicBezTo>
                <a:lnTo>
                  <a:pt x="8275760" y="1027772"/>
                </a:lnTo>
                <a:lnTo>
                  <a:pt x="8275478" y="1027605"/>
                </a:lnTo>
                <a:cubicBezTo>
                  <a:pt x="8273970" y="1028076"/>
                  <a:pt x="8272124" y="1029408"/>
                  <a:pt x="8269666"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43525" y="1179064"/>
                </a:lnTo>
                <a:lnTo>
                  <a:pt x="7685942" y="1233723"/>
                </a:lnTo>
                <a:lnTo>
                  <a:pt x="7586920" y="1261888"/>
                </a:lnTo>
                <a:cubicBezTo>
                  <a:pt x="7556723" y="1298911"/>
                  <a:pt x="7489186" y="1249860"/>
                  <a:pt x="7486100" y="1292563"/>
                </a:cubicBezTo>
                <a:cubicBezTo>
                  <a:pt x="7454875" y="1308356"/>
                  <a:pt x="7449202" y="1300366"/>
                  <a:pt x="7407190" y="1314737"/>
                </a:cubicBezTo>
                <a:cubicBezTo>
                  <a:pt x="7368386" y="1364011"/>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23400" y="1671703"/>
                  <a:pt x="5529437" y="1636968"/>
                </a:cubicBezTo>
                <a:cubicBezTo>
                  <a:pt x="5500069" y="1636638"/>
                  <a:pt x="5481558" y="1636672"/>
                  <a:pt x="5440853" y="1657958"/>
                </a:cubicBezTo>
                <a:cubicBezTo>
                  <a:pt x="5340428" y="1673293"/>
                  <a:pt x="5074771" y="1739921"/>
                  <a:pt x="4945936" y="1713743"/>
                </a:cubicBezTo>
                <a:cubicBezTo>
                  <a:pt x="4914142" y="1717597"/>
                  <a:pt x="4837317" y="1726609"/>
                  <a:pt x="4818446" y="1726895"/>
                </a:cubicBezTo>
                <a:lnTo>
                  <a:pt x="4813657" y="1730706"/>
                </a:lnTo>
                <a:lnTo>
                  <a:pt x="4759058" y="1766533"/>
                </a:lnTo>
                <a:cubicBezTo>
                  <a:pt x="4747481" y="1770744"/>
                  <a:pt x="4734604" y="1772921"/>
                  <a:pt x="4719749" y="1771811"/>
                </a:cubicBezTo>
                <a:cubicBezTo>
                  <a:pt x="4667035" y="1745585"/>
                  <a:pt x="4634134" y="1775931"/>
                  <a:pt x="4568686" y="1786141"/>
                </a:cubicBezTo>
                <a:cubicBezTo>
                  <a:pt x="4544667" y="1777910"/>
                  <a:pt x="4432547" y="1778168"/>
                  <a:pt x="4418751" y="1796932"/>
                </a:cubicBezTo>
                <a:cubicBezTo>
                  <a:pt x="4403360" y="1801488"/>
                  <a:pt x="4385278" y="1795746"/>
                  <a:pt x="4378377" y="1815528"/>
                </a:cubicBezTo>
                <a:cubicBezTo>
                  <a:pt x="4366870" y="1839461"/>
                  <a:pt x="4312575" y="1805339"/>
                  <a:pt x="4320575" y="1832722"/>
                </a:cubicBezTo>
                <a:cubicBezTo>
                  <a:pt x="4282030" y="1809397"/>
                  <a:pt x="4252210" y="1859755"/>
                  <a:pt x="4220200" y="1873173"/>
                </a:cubicBezTo>
                <a:cubicBezTo>
                  <a:pt x="4189784" y="1872580"/>
                  <a:pt x="4175475" y="1885756"/>
                  <a:pt x="4105361" y="1894711"/>
                </a:cubicBezTo>
                <a:cubicBezTo>
                  <a:pt x="4071894" y="1867524"/>
                  <a:pt x="4035294" y="1916372"/>
                  <a:pt x="3973223" y="1881015"/>
                </a:cubicBezTo>
                <a:cubicBezTo>
                  <a:pt x="3971330" y="1884974"/>
                  <a:pt x="3952843" y="1881390"/>
                  <a:pt x="3900992" y="1880603"/>
                </a:cubicBezTo>
                <a:cubicBezTo>
                  <a:pt x="3849141" y="1879815"/>
                  <a:pt x="3740259" y="1879432"/>
                  <a:pt x="3662119" y="1876289"/>
                </a:cubicBezTo>
                <a:cubicBezTo>
                  <a:pt x="3573420" y="1876991"/>
                  <a:pt x="3613412" y="1915150"/>
                  <a:pt x="3496919" y="1873180"/>
                </a:cubicBezTo>
                <a:cubicBezTo>
                  <a:pt x="3488062" y="1895719"/>
                  <a:pt x="3474293" y="1897950"/>
                  <a:pt x="3449433" y="1889681"/>
                </a:cubicBezTo>
                <a:cubicBezTo>
                  <a:pt x="3406553" y="1891629"/>
                  <a:pt x="3417350" y="1945453"/>
                  <a:pt x="3369766" y="1916653"/>
                </a:cubicBezTo>
                <a:cubicBezTo>
                  <a:pt x="3338805" y="1929531"/>
                  <a:pt x="3310151" y="1915620"/>
                  <a:pt x="3290336" y="1925039"/>
                </a:cubicBezTo>
                <a:lnTo>
                  <a:pt x="3224897" y="1943733"/>
                </a:lnTo>
                <a:cubicBezTo>
                  <a:pt x="3188693" y="1949271"/>
                  <a:pt x="3178540" y="1909145"/>
                  <a:pt x="3161463" y="1946591"/>
                </a:cubicBezTo>
                <a:lnTo>
                  <a:pt x="3157504" y="1957276"/>
                </a:lnTo>
                <a:lnTo>
                  <a:pt x="3115176" y="1943459"/>
                </a:lnTo>
                <a:cubicBezTo>
                  <a:pt x="3095397" y="1937281"/>
                  <a:pt x="3080878" y="1929976"/>
                  <a:pt x="3038835" y="1920210"/>
                </a:cubicBezTo>
                <a:cubicBezTo>
                  <a:pt x="3011900" y="1947086"/>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1037" y="1967486"/>
                  <a:pt x="2001803" y="1954594"/>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391573" y="1790862"/>
                  <a:pt x="1332568" y="1793149"/>
                </a:cubicBezTo>
                <a:cubicBezTo>
                  <a:pt x="1236287" y="1833446"/>
                  <a:pt x="1335185" y="1756546"/>
                  <a:pt x="1186881" y="1768613"/>
                </a:cubicBezTo>
                <a:cubicBezTo>
                  <a:pt x="1178443" y="1775469"/>
                  <a:pt x="1160576" y="1767918"/>
                  <a:pt x="1162595" y="1758337"/>
                </a:cubicBezTo>
                <a:cubicBezTo>
                  <a:pt x="1153167" y="1761117"/>
                  <a:pt x="1130472" y="1779083"/>
                  <a:pt x="1128523" y="1763621"/>
                </a:cubicBezTo>
                <a:cubicBezTo>
                  <a:pt x="1081415" y="1760756"/>
                  <a:pt x="1034361" y="1768718"/>
                  <a:pt x="991903" y="1786741"/>
                </a:cubicBezTo>
                <a:cubicBezTo>
                  <a:pt x="966383" y="1781126"/>
                  <a:pt x="949501" y="1831241"/>
                  <a:pt x="883960" y="1822386"/>
                </a:cubicBezTo>
                <a:cubicBezTo>
                  <a:pt x="831931" y="1790865"/>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50509D9D-EEAF-08FD-B14C-D9C3FA34E1DC}"/>
              </a:ext>
            </a:extLst>
          </p:cNvPr>
          <p:cNvSpPr>
            <a:spLocks noGrp="1"/>
          </p:cNvSpPr>
          <p:nvPr>
            <p:ph type="title"/>
          </p:nvPr>
        </p:nvSpPr>
        <p:spPr>
          <a:xfrm>
            <a:off x="1050879" y="609601"/>
            <a:ext cx="9810604" cy="1216024"/>
          </a:xfrm>
        </p:spPr>
        <p:txBody>
          <a:bodyPr>
            <a:normAutofit/>
          </a:bodyPr>
          <a:lstStyle/>
          <a:p>
            <a:r>
              <a:rPr lang="en-US" dirty="0"/>
              <a:t>Solution To Sparse Matrix Problem</a:t>
            </a:r>
          </a:p>
        </p:txBody>
      </p:sp>
      <p:sp>
        <p:nvSpPr>
          <p:cNvPr id="5" name="Content Placeholder 4">
            <a:extLst>
              <a:ext uri="{FF2B5EF4-FFF2-40B4-BE49-F238E27FC236}">
                <a16:creationId xmlns:a16="http://schemas.microsoft.com/office/drawing/2014/main" id="{86D57098-4D24-A439-31AB-8B4290E4EB5B}"/>
              </a:ext>
            </a:extLst>
          </p:cNvPr>
          <p:cNvSpPr>
            <a:spLocks noGrp="1"/>
          </p:cNvSpPr>
          <p:nvPr>
            <p:ph idx="1"/>
          </p:nvPr>
        </p:nvSpPr>
        <p:spPr>
          <a:xfrm>
            <a:off x="1050879" y="2296161"/>
            <a:ext cx="4788505" cy="3846012"/>
          </a:xfrm>
        </p:spPr>
        <p:txBody>
          <a:bodyPr>
            <a:normAutofit/>
          </a:bodyPr>
          <a:lstStyle/>
          <a:p>
            <a:r>
              <a:rPr lang="en-IN" dirty="0"/>
              <a:t>In collaborative filtering, </a:t>
            </a:r>
            <a:r>
              <a:rPr lang="en-IN" b="1" dirty="0"/>
              <a:t>matrix factorization</a:t>
            </a:r>
            <a:r>
              <a:rPr lang="en-IN" dirty="0"/>
              <a:t> is the state-of-the-art solution for sparse data problem.</a:t>
            </a:r>
          </a:p>
          <a:p>
            <a:r>
              <a:rPr lang="en-IN" dirty="0"/>
              <a:t>A matrix factorization is a factorization of a matrix into a product of matrices. </a:t>
            </a:r>
          </a:p>
          <a:p>
            <a:r>
              <a:rPr lang="en-IN" dirty="0"/>
              <a:t>In the case of collaborative filtering, </a:t>
            </a:r>
            <a:r>
              <a:rPr lang="en-IN" b="1" dirty="0"/>
              <a:t>matrix factorization</a:t>
            </a:r>
            <a:r>
              <a:rPr lang="en-IN" dirty="0"/>
              <a:t> algorithms work by </a:t>
            </a:r>
            <a:r>
              <a:rPr lang="en-IN" b="1" dirty="0"/>
              <a:t>decomposing</a:t>
            </a:r>
            <a:r>
              <a:rPr lang="en-IN" dirty="0"/>
              <a:t> the user-item interaction matrix into the product of two </a:t>
            </a:r>
            <a:r>
              <a:rPr lang="en-IN" b="1" dirty="0"/>
              <a:t>lower dimensionality rectangular matrices</a:t>
            </a:r>
            <a:r>
              <a:rPr lang="en-IN" dirty="0"/>
              <a:t>.</a:t>
            </a:r>
            <a:endParaRPr lang="en-US" dirty="0"/>
          </a:p>
        </p:txBody>
      </p:sp>
      <p:pic>
        <p:nvPicPr>
          <p:cNvPr id="4098" name="Picture 2" descr="Diagram&#10;&#10;Description automatically generated with medium confidence">
            <a:extLst>
              <a:ext uri="{FF2B5EF4-FFF2-40B4-BE49-F238E27FC236}">
                <a16:creationId xmlns:a16="http://schemas.microsoft.com/office/drawing/2014/main" id="{8B1CF086-1C3F-138D-0C9D-4884748521A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50426" y="2925520"/>
            <a:ext cx="4788505" cy="1951315"/>
          </a:xfrm>
          <a:prstGeom prst="rect">
            <a:avLst/>
          </a:prstGeom>
          <a:noFill/>
          <a:extLst>
            <a:ext uri="{909E8E84-426E-40DD-AFC4-6F175D3DCCD1}">
              <a14:hiddenFill xmlns:a14="http://schemas.microsoft.com/office/drawing/2010/main">
                <a:solidFill>
                  <a:srgbClr val="FFFFFF"/>
                </a:solidFill>
              </a14:hiddenFill>
            </a:ext>
          </a:extLst>
        </p:spPr>
      </p:pic>
      <p:sp>
        <p:nvSpPr>
          <p:cNvPr id="78" name="Freeform: Shape 77">
            <a:extLst>
              <a:ext uri="{FF2B5EF4-FFF2-40B4-BE49-F238E27FC236}">
                <a16:creationId xmlns:a16="http://schemas.microsoft.com/office/drawing/2014/main" id="{C64E267B-3F5A-4357-9E7F-C5FBE5D3B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0426" y="5902730"/>
            <a:ext cx="5741575" cy="955271"/>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39115" y="949326"/>
                </a:lnTo>
                <a:cubicBezTo>
                  <a:pt x="57701" y="947335"/>
                  <a:pt x="76089" y="946141"/>
                  <a:pt x="93851" y="945611"/>
                </a:cubicBezTo>
                <a:cubicBezTo>
                  <a:pt x="99905" y="923404"/>
                  <a:pt x="170209" y="932855"/>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282041" y="871263"/>
                </a:lnTo>
                <a:lnTo>
                  <a:pt x="299711" y="870064"/>
                </a:lnTo>
                <a:lnTo>
                  <a:pt x="306299" y="873609"/>
                </a:lnTo>
                <a:cubicBezTo>
                  <a:pt x="312531" y="875279"/>
                  <a:pt x="320316" y="874896"/>
                  <a:pt x="331571" y="869866"/>
                </a:cubicBezTo>
                <a:lnTo>
                  <a:pt x="333872" y="867971"/>
                </a:lnTo>
                <a:lnTo>
                  <a:pt x="356953" y="870334"/>
                </a:lnTo>
                <a:cubicBezTo>
                  <a:pt x="364772" y="872042"/>
                  <a:pt x="372199" y="874762"/>
                  <a:pt x="379005" y="878900"/>
                </a:cubicBezTo>
                <a:cubicBezTo>
                  <a:pt x="436788" y="836391"/>
                  <a:pt x="512367" y="847456"/>
                  <a:pt x="585428" y="826440"/>
                </a:cubicBezTo>
                <a:cubicBezTo>
                  <a:pt x="600236" y="776571"/>
                  <a:pt x="751447" y="800939"/>
                  <a:pt x="787156" y="838447"/>
                </a:cubicBezTo>
                <a:cubicBezTo>
                  <a:pt x="767750" y="789794"/>
                  <a:pt x="977582" y="857915"/>
                  <a:pt x="898586" y="808502"/>
                </a:cubicBezTo>
                <a:cubicBezTo>
                  <a:pt x="926099" y="807167"/>
                  <a:pt x="944922" y="782490"/>
                  <a:pt x="924063" y="770210"/>
                </a:cubicBezTo>
                <a:cubicBezTo>
                  <a:pt x="1015917" y="786259"/>
                  <a:pt x="1117953" y="728408"/>
                  <a:pt x="1212574" y="724238"/>
                </a:cubicBezTo>
                <a:cubicBezTo>
                  <a:pt x="1245879" y="677520"/>
                  <a:pt x="1233543" y="716744"/>
                  <a:pt x="1280768" y="699122"/>
                </a:cubicBezTo>
                <a:cubicBezTo>
                  <a:pt x="1280824" y="735474"/>
                  <a:pt x="1333787" y="667235"/>
                  <a:pt x="1352027" y="704323"/>
                </a:cubicBezTo>
                <a:cubicBezTo>
                  <a:pt x="1360044" y="699941"/>
                  <a:pt x="1367234" y="694526"/>
                  <a:pt x="1374314" y="688815"/>
                </a:cubicBezTo>
                <a:lnTo>
                  <a:pt x="1378034" y="685842"/>
                </a:lnTo>
                <a:lnTo>
                  <a:pt x="1395604" y="680460"/>
                </a:lnTo>
                <a:lnTo>
                  <a:pt x="1397206" y="670793"/>
                </a:lnTo>
                <a:lnTo>
                  <a:pt x="1421250" y="656855"/>
                </a:lnTo>
                <a:cubicBezTo>
                  <a:pt x="1430770" y="652893"/>
                  <a:pt x="1441623" y="650105"/>
                  <a:pt x="1454524" y="649224"/>
                </a:cubicBezTo>
                <a:cubicBezTo>
                  <a:pt x="1502655" y="660482"/>
                  <a:pt x="1556151" y="606226"/>
                  <a:pt x="1616217" y="622107"/>
                </a:cubicBezTo>
                <a:cubicBezTo>
                  <a:pt x="1637755" y="624837"/>
                  <a:pt x="1701030" y="614257"/>
                  <a:pt x="1710928" y="600666"/>
                </a:cubicBezTo>
                <a:cubicBezTo>
                  <a:pt x="1723693" y="596072"/>
                  <a:pt x="1739861" y="597834"/>
                  <a:pt x="1743718" y="584327"/>
                </a:cubicBezTo>
                <a:cubicBezTo>
                  <a:pt x="1751098" y="567647"/>
                  <a:pt x="1801421" y="583831"/>
                  <a:pt x="1791651" y="567019"/>
                </a:cubicBezTo>
                <a:cubicBezTo>
                  <a:pt x="1827282" y="577929"/>
                  <a:pt x="1847642" y="542228"/>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52937" y="366761"/>
                  <a:pt x="2657726" y="365841"/>
                </a:cubicBezTo>
                <a:cubicBezTo>
                  <a:pt x="2667303" y="363999"/>
                  <a:pt x="2677395" y="368107"/>
                  <a:pt x="2687125" y="366820"/>
                </a:cubicBezTo>
                <a:lnTo>
                  <a:pt x="2697479" y="361430"/>
                </a:lnTo>
                <a:lnTo>
                  <a:pt x="2701547" y="361545"/>
                </a:lnTo>
                <a:lnTo>
                  <a:pt x="2711054" y="360597"/>
                </a:lnTo>
                <a:lnTo>
                  <a:pt x="2710438" y="366958"/>
                </a:lnTo>
                <a:cubicBezTo>
                  <a:pt x="2708955" y="373111"/>
                  <a:pt x="2708038" y="379788"/>
                  <a:pt x="2722936" y="377633"/>
                </a:cubicBezTo>
                <a:cubicBezTo>
                  <a:pt x="2753511" y="370170"/>
                  <a:pt x="2766475" y="394972"/>
                  <a:pt x="2777227" y="368972"/>
                </a:cubicBezTo>
                <a:lnTo>
                  <a:pt x="2779510" y="361652"/>
                </a:lnTo>
                <a:lnTo>
                  <a:pt x="2786278" y="359869"/>
                </a:lnTo>
                <a:cubicBezTo>
                  <a:pt x="2789994" y="359750"/>
                  <a:pt x="2792255" y="361281"/>
                  <a:pt x="2792101" y="365927"/>
                </a:cubicBezTo>
                <a:cubicBezTo>
                  <a:pt x="2819315" y="344279"/>
                  <a:pt x="2855630" y="370297"/>
                  <a:pt x="2885545" y="372818"/>
                </a:cubicBezTo>
                <a:cubicBezTo>
                  <a:pt x="2905895" y="352581"/>
                  <a:pt x="2948591" y="377825"/>
                  <a:pt x="3009558" y="370573"/>
                </a:cubicBezTo>
                <a:cubicBezTo>
                  <a:pt x="3031640" y="347442"/>
                  <a:pt x="3050695" y="365935"/>
                  <a:pt x="3095010" y="332454"/>
                </a:cubicBezTo>
                <a:cubicBezTo>
                  <a:pt x="3097485" y="334582"/>
                  <a:pt x="3100426" y="336441"/>
                  <a:pt x="3103742" y="337974"/>
                </a:cubicBezTo>
                <a:cubicBezTo>
                  <a:pt x="3123005" y="346878"/>
                  <a:pt x="3150475" y="343067"/>
                  <a:pt x="3165093" y="329459"/>
                </a:cubicBezTo>
                <a:cubicBezTo>
                  <a:pt x="3236951" y="282673"/>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22859" y="227800"/>
                  <a:pt x="3941005" y="230826"/>
                  <a:pt x="3959588" y="239195"/>
                </a:cubicBezTo>
                <a:cubicBezTo>
                  <a:pt x="4009252" y="229421"/>
                  <a:pt x="4057491" y="239376"/>
                  <a:pt x="4114838" y="238165"/>
                </a:cubicBezTo>
                <a:cubicBezTo>
                  <a:pt x="4173784" y="217210"/>
                  <a:pt x="4209756" y="243378"/>
                  <a:pt x="4271023" y="241959"/>
                </a:cubicBezTo>
                <a:cubicBezTo>
                  <a:pt x="4326191" y="205535"/>
                  <a:pt x="4316856" y="279258"/>
                  <a:pt x="4367397" y="271442"/>
                </a:cubicBezTo>
                <a:cubicBezTo>
                  <a:pt x="4446016" y="2350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13321" y="152474"/>
                  <a:pt x="5047626" y="149604"/>
                </a:cubicBezTo>
                <a:cubicBezTo>
                  <a:pt x="5106046" y="150576"/>
                  <a:pt x="5172786" y="183138"/>
                  <a:pt x="5200247" y="142695"/>
                </a:cubicBezTo>
                <a:cubicBezTo>
                  <a:pt x="5206135" y="157748"/>
                  <a:pt x="5203071" y="179288"/>
                  <a:pt x="5235691" y="173330"/>
                </a:cubicBezTo>
                <a:cubicBezTo>
                  <a:pt x="5249654" y="179935"/>
                  <a:pt x="5254450" y="203448"/>
                  <a:pt x="5280133" y="189342"/>
                </a:cubicBezTo>
                <a:cubicBezTo>
                  <a:pt x="5244836" y="171370"/>
                  <a:pt x="5299493" y="163568"/>
                  <a:pt x="5291963" y="139446"/>
                </a:cubicBezTo>
                <a:cubicBezTo>
                  <a:pt x="5331555" y="120349"/>
                  <a:pt x="5427790" y="132865"/>
                  <a:pt x="5418472" y="89163"/>
                </a:cubicBezTo>
                <a:cubicBezTo>
                  <a:pt x="5428057" y="62053"/>
                  <a:pt x="5484665" y="97616"/>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855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1CE2CF7-D5AA-4464-AC91-9ED1EA5D6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ABD6F6-16DD-E352-3662-D8F7777BB147}"/>
              </a:ext>
            </a:extLst>
          </p:cNvPr>
          <p:cNvSpPr>
            <a:spLocks noGrp="1"/>
          </p:cNvSpPr>
          <p:nvPr>
            <p:ph type="title"/>
          </p:nvPr>
        </p:nvSpPr>
        <p:spPr>
          <a:xfrm>
            <a:off x="5185806" y="190152"/>
            <a:ext cx="5683623" cy="1216024"/>
          </a:xfrm>
        </p:spPr>
        <p:txBody>
          <a:bodyPr>
            <a:normAutofit/>
          </a:bodyPr>
          <a:lstStyle/>
          <a:p>
            <a:pPr>
              <a:lnSpc>
                <a:spcPct val="100000"/>
              </a:lnSpc>
            </a:pPr>
            <a:r>
              <a:rPr lang="en-IN" sz="2400" dirty="0"/>
              <a:t>How does matrix factorization solve our problems?</a:t>
            </a:r>
            <a:endParaRPr lang="en-US" sz="2400" dirty="0"/>
          </a:p>
        </p:txBody>
      </p:sp>
      <p:pic>
        <p:nvPicPr>
          <p:cNvPr id="5" name="Picture 4" descr="A calculus formula">
            <a:extLst>
              <a:ext uri="{FF2B5EF4-FFF2-40B4-BE49-F238E27FC236}">
                <a16:creationId xmlns:a16="http://schemas.microsoft.com/office/drawing/2014/main" id="{9A9656CD-7836-1F1A-2D9C-BF045C9D2964}"/>
              </a:ext>
            </a:extLst>
          </p:cNvPr>
          <p:cNvPicPr>
            <a:picLocks noChangeAspect="1"/>
          </p:cNvPicPr>
          <p:nvPr/>
        </p:nvPicPr>
        <p:blipFill rotWithShape="1">
          <a:blip r:embed="rId3"/>
          <a:srcRect l="24061" r="31306" b="-2"/>
          <a:stretch/>
        </p:blipFill>
        <p:spPr>
          <a:xfrm>
            <a:off x="20" y="2"/>
            <a:ext cx="4585628" cy="6857998"/>
          </a:xfrm>
          <a:custGeom>
            <a:avLst/>
            <a:gdLst/>
            <a:ahLst/>
            <a:cxnLst/>
            <a:rect l="l" t="t" r="r" b="b"/>
            <a:pathLst>
              <a:path w="4585648" h="6857998">
                <a:moveTo>
                  <a:pt x="0" y="0"/>
                </a:moveTo>
                <a:lnTo>
                  <a:pt x="3944047" y="0"/>
                </a:lnTo>
                <a:lnTo>
                  <a:pt x="3944688" y="10340"/>
                </a:lnTo>
                <a:cubicBezTo>
                  <a:pt x="3965528" y="36732"/>
                  <a:pt x="3945672" y="53579"/>
                  <a:pt x="3950304" y="81398"/>
                </a:cubicBezTo>
                <a:cubicBezTo>
                  <a:pt x="3979668" y="102733"/>
                  <a:pt x="3935739" y="103225"/>
                  <a:pt x="3930579" y="118301"/>
                </a:cubicBezTo>
                <a:lnTo>
                  <a:pt x="3930846" y="122373"/>
                </a:lnTo>
                <a:lnTo>
                  <a:pt x="3937038" y="132397"/>
                </a:lnTo>
                <a:lnTo>
                  <a:pt x="3940265" y="135982"/>
                </a:lnTo>
                <a:cubicBezTo>
                  <a:pt x="3942154" y="138523"/>
                  <a:pt x="3942977" y="140298"/>
                  <a:pt x="3943073" y="141620"/>
                </a:cubicBezTo>
                <a:cubicBezTo>
                  <a:pt x="3942998" y="141685"/>
                  <a:pt x="3942926" y="141751"/>
                  <a:pt x="3942854" y="141816"/>
                </a:cubicBezTo>
                <a:lnTo>
                  <a:pt x="3946045" y="146983"/>
                </a:lnTo>
                <a:cubicBezTo>
                  <a:pt x="3952085" y="155570"/>
                  <a:pt x="3958585" y="163800"/>
                  <a:pt x="3965281" y="171535"/>
                </a:cubicBezTo>
                <a:cubicBezTo>
                  <a:pt x="3952744" y="181711"/>
                  <a:pt x="3987015" y="208379"/>
                  <a:pt x="3955100" y="211093"/>
                </a:cubicBezTo>
                <a:cubicBezTo>
                  <a:pt x="3963231" y="221704"/>
                  <a:pt x="3979172" y="225918"/>
                  <a:pt x="3957453" y="226143"/>
                </a:cubicBezTo>
                <a:cubicBezTo>
                  <a:pt x="3959561" y="229747"/>
                  <a:pt x="3959011" y="232340"/>
                  <a:pt x="3957179" y="234484"/>
                </a:cubicBezTo>
                <a:lnTo>
                  <a:pt x="3956175" y="235199"/>
                </a:lnTo>
                <a:lnTo>
                  <a:pt x="3974755" y="258709"/>
                </a:lnTo>
                <a:cubicBezTo>
                  <a:pt x="3974810" y="259903"/>
                  <a:pt x="3974864" y="261097"/>
                  <a:pt x="3974919" y="262291"/>
                </a:cubicBezTo>
                <a:lnTo>
                  <a:pt x="3989981" y="277023"/>
                </a:lnTo>
                <a:lnTo>
                  <a:pt x="3996191" y="284947"/>
                </a:lnTo>
                <a:lnTo>
                  <a:pt x="4001190" y="286536"/>
                </a:lnTo>
                <a:cubicBezTo>
                  <a:pt x="4004786" y="288616"/>
                  <a:pt x="4007623" y="292056"/>
                  <a:pt x="4008705" y="298565"/>
                </a:cubicBezTo>
                <a:cubicBezTo>
                  <a:pt x="4008585" y="299108"/>
                  <a:pt x="4008465" y="299650"/>
                  <a:pt x="4008344" y="300194"/>
                </a:cubicBezTo>
                <a:lnTo>
                  <a:pt x="4019098" y="309203"/>
                </a:lnTo>
                <a:cubicBezTo>
                  <a:pt x="4023353" y="311943"/>
                  <a:pt x="4028131" y="314172"/>
                  <a:pt x="4033618" y="315650"/>
                </a:cubicBezTo>
                <a:cubicBezTo>
                  <a:pt x="4027964" y="354775"/>
                  <a:pt x="4065415" y="383133"/>
                  <a:pt x="4080284" y="421400"/>
                </a:cubicBezTo>
                <a:cubicBezTo>
                  <a:pt x="4052614" y="444764"/>
                  <a:pt x="4129047" y="500739"/>
                  <a:pt x="4168461" y="503092"/>
                </a:cubicBezTo>
                <a:cubicBezTo>
                  <a:pt x="4128023" y="511488"/>
                  <a:pt x="4257167" y="577423"/>
                  <a:pt x="4192557" y="560735"/>
                </a:cubicBezTo>
                <a:cubicBezTo>
                  <a:pt x="4202585" y="572893"/>
                  <a:pt x="4193454" y="589341"/>
                  <a:pt x="4176910" y="584674"/>
                </a:cubicBezTo>
                <a:cubicBezTo>
                  <a:pt x="4224177" y="618252"/>
                  <a:pt x="4225772" y="681450"/>
                  <a:pt x="4260533" y="723119"/>
                </a:cubicBezTo>
                <a:cubicBezTo>
                  <a:pt x="4242328" y="753272"/>
                  <a:pt x="4263820" y="734604"/>
                  <a:pt x="4270711" y="760720"/>
                </a:cubicBezTo>
                <a:cubicBezTo>
                  <a:pt x="4295191" y="748303"/>
                  <a:pt x="4270314" y="794183"/>
                  <a:pt x="4302509" y="789247"/>
                </a:cubicBezTo>
                <a:cubicBezTo>
                  <a:pt x="4302741" y="794159"/>
                  <a:pt x="4301954" y="799070"/>
                  <a:pt x="4300921" y="804034"/>
                </a:cubicBezTo>
                <a:cubicBezTo>
                  <a:pt x="4300749" y="804900"/>
                  <a:pt x="4300572" y="805767"/>
                  <a:pt x="4300400" y="806635"/>
                </a:cubicBezTo>
                <a:lnTo>
                  <a:pt x="4303753" y="815950"/>
                </a:lnTo>
                <a:lnTo>
                  <a:pt x="4297888" y="819940"/>
                </a:lnTo>
                <a:cubicBezTo>
                  <a:pt x="4297944" y="824938"/>
                  <a:pt x="4297999" y="829937"/>
                  <a:pt x="4298055" y="834935"/>
                </a:cubicBezTo>
                <a:cubicBezTo>
                  <a:pt x="4299172" y="840340"/>
                  <a:pt x="4301603" y="845911"/>
                  <a:pt x="4306135" y="851700"/>
                </a:cubicBezTo>
                <a:cubicBezTo>
                  <a:pt x="4332817" y="868320"/>
                  <a:pt x="4317557" y="909641"/>
                  <a:pt x="4352091" y="929754"/>
                </a:cubicBezTo>
                <a:cubicBezTo>
                  <a:pt x="4362479" y="937980"/>
                  <a:pt x="4380484" y="968513"/>
                  <a:pt x="4375270" y="977376"/>
                </a:cubicBezTo>
                <a:cubicBezTo>
                  <a:pt x="4377250" y="984377"/>
                  <a:pt x="4384849" y="990651"/>
                  <a:pt x="4377297" y="996912"/>
                </a:cubicBezTo>
                <a:cubicBezTo>
                  <a:pt x="4369005" y="1005760"/>
                  <a:pt x="4399874" y="1021625"/>
                  <a:pt x="4384684" y="1023223"/>
                </a:cubicBezTo>
                <a:cubicBezTo>
                  <a:pt x="4406172" y="1034643"/>
                  <a:pt x="4390237" y="1055523"/>
                  <a:pt x="4392472" y="1070780"/>
                </a:cubicBezTo>
                <a:cubicBezTo>
                  <a:pt x="4411832" y="1078905"/>
                  <a:pt x="4397439" y="1102903"/>
                  <a:pt x="4412067" y="1132722"/>
                </a:cubicBezTo>
                <a:cubicBezTo>
                  <a:pt x="4434025" y="1141419"/>
                  <a:pt x="4421728" y="1152870"/>
                  <a:pt x="4455281" y="1171648"/>
                </a:cubicBezTo>
                <a:cubicBezTo>
                  <a:pt x="4453907" y="1173110"/>
                  <a:pt x="4452815" y="1174775"/>
                  <a:pt x="4452047" y="1176593"/>
                </a:cubicBezTo>
                <a:cubicBezTo>
                  <a:pt x="4447572" y="1187166"/>
                  <a:pt x="4454607" y="1200545"/>
                  <a:pt x="4467755" y="1206479"/>
                </a:cubicBezTo>
                <a:lnTo>
                  <a:pt x="4498518" y="1230184"/>
                </a:lnTo>
                <a:lnTo>
                  <a:pt x="4503988" y="1239714"/>
                </a:lnTo>
                <a:cubicBezTo>
                  <a:pt x="4506730" y="1246063"/>
                  <a:pt x="4507415" y="1251722"/>
                  <a:pt x="4506821" y="1256926"/>
                </a:cubicBezTo>
                <a:lnTo>
                  <a:pt x="4502210" y="1270678"/>
                </a:lnTo>
                <a:lnTo>
                  <a:pt x="4494994" y="1272955"/>
                </a:lnTo>
                <a:lnTo>
                  <a:pt x="4495424" y="1282254"/>
                </a:lnTo>
                <a:lnTo>
                  <a:pt x="4494064" y="1284511"/>
                </a:lnTo>
                <a:cubicBezTo>
                  <a:pt x="4491436" y="1288808"/>
                  <a:pt x="4489075" y="1293117"/>
                  <a:pt x="4487745" y="1297660"/>
                </a:cubicBezTo>
                <a:cubicBezTo>
                  <a:pt x="4521914" y="1300656"/>
                  <a:pt x="4482088" y="1336801"/>
                  <a:pt x="4510831" y="1331158"/>
                </a:cubicBezTo>
                <a:cubicBezTo>
                  <a:pt x="4509485" y="1356644"/>
                  <a:pt x="4537196" y="1344587"/>
                  <a:pt x="4509149" y="1367911"/>
                </a:cubicBezTo>
                <a:cubicBezTo>
                  <a:pt x="4525575" y="1402569"/>
                  <a:pt x="4519252" y="1443943"/>
                  <a:pt x="4530734" y="1480066"/>
                </a:cubicBezTo>
                <a:lnTo>
                  <a:pt x="4531332" y="1481140"/>
                </a:lnTo>
                <a:lnTo>
                  <a:pt x="4523757" y="1500827"/>
                </a:lnTo>
                <a:lnTo>
                  <a:pt x="4517749" y="1528834"/>
                </a:lnTo>
                <a:lnTo>
                  <a:pt x="4510978" y="1526104"/>
                </a:lnTo>
                <a:cubicBezTo>
                  <a:pt x="4505305" y="1525236"/>
                  <a:pt x="4507721" y="1530251"/>
                  <a:pt x="4513177" y="1537822"/>
                </a:cubicBezTo>
                <a:lnTo>
                  <a:pt x="4515243" y="1540521"/>
                </a:lnTo>
                <a:lnTo>
                  <a:pt x="4514146" y="1545627"/>
                </a:lnTo>
                <a:cubicBezTo>
                  <a:pt x="4512031" y="1559801"/>
                  <a:pt x="4511188" y="1572109"/>
                  <a:pt x="4512185" y="1579228"/>
                </a:cubicBezTo>
                <a:cubicBezTo>
                  <a:pt x="4545845" y="1639398"/>
                  <a:pt x="4550705" y="1726741"/>
                  <a:pt x="4554335" y="1818364"/>
                </a:cubicBezTo>
                <a:cubicBezTo>
                  <a:pt x="4560401" y="1899079"/>
                  <a:pt x="4548295" y="2018831"/>
                  <a:pt x="4548582" y="2063518"/>
                </a:cubicBezTo>
                <a:lnTo>
                  <a:pt x="4556056" y="2086487"/>
                </a:lnTo>
                <a:lnTo>
                  <a:pt x="4554275" y="2089340"/>
                </a:lnTo>
                <a:cubicBezTo>
                  <a:pt x="4550593" y="2102174"/>
                  <a:pt x="4551716" y="2110234"/>
                  <a:pt x="4554956" y="2116163"/>
                </a:cubicBezTo>
                <a:lnTo>
                  <a:pt x="4560492" y="2121961"/>
                </a:lnTo>
                <a:lnTo>
                  <a:pt x="4571444" y="2176482"/>
                </a:lnTo>
                <a:lnTo>
                  <a:pt x="4575448" y="2237907"/>
                </a:lnTo>
                <a:lnTo>
                  <a:pt x="4573513" y="2238688"/>
                </a:lnTo>
                <a:cubicBezTo>
                  <a:pt x="4569330" y="2241686"/>
                  <a:pt x="4566526" y="2246244"/>
                  <a:pt x="4566533" y="2254203"/>
                </a:cubicBezTo>
                <a:cubicBezTo>
                  <a:pt x="4536852" y="2242405"/>
                  <a:pt x="4555170" y="2259280"/>
                  <a:pt x="4557814" y="2283790"/>
                </a:cubicBezTo>
                <a:cubicBezTo>
                  <a:pt x="4512304" y="2270934"/>
                  <a:pt x="4537738" y="2340304"/>
                  <a:pt x="4512647" y="2352361"/>
                </a:cubicBezTo>
                <a:cubicBezTo>
                  <a:pt x="4515616" y="2370657"/>
                  <a:pt x="4517925" y="2389769"/>
                  <a:pt x="4519328" y="2409295"/>
                </a:cubicBezTo>
                <a:lnTo>
                  <a:pt x="4519571" y="2420793"/>
                </a:lnTo>
                <a:lnTo>
                  <a:pt x="4519120" y="2421041"/>
                </a:lnTo>
                <a:cubicBezTo>
                  <a:pt x="4518201" y="2423576"/>
                  <a:pt x="4517918" y="2427373"/>
                  <a:pt x="4518471" y="2433205"/>
                </a:cubicBezTo>
                <a:lnTo>
                  <a:pt x="4461595" y="2530080"/>
                </a:lnTo>
                <a:cubicBezTo>
                  <a:pt x="4445853" y="2584934"/>
                  <a:pt x="4405533" y="2605402"/>
                  <a:pt x="4412936" y="2666699"/>
                </a:cubicBezTo>
                <a:cubicBezTo>
                  <a:pt x="4398065" y="2717991"/>
                  <a:pt x="4372927" y="2756371"/>
                  <a:pt x="4370093" y="2804588"/>
                </a:cubicBezTo>
                <a:cubicBezTo>
                  <a:pt x="4347398" y="2879436"/>
                  <a:pt x="4272392" y="2939011"/>
                  <a:pt x="4262477" y="3058637"/>
                </a:cubicBezTo>
                <a:cubicBezTo>
                  <a:pt x="4283714" y="3099999"/>
                  <a:pt x="4256160" y="3144249"/>
                  <a:pt x="4253454" y="3179447"/>
                </a:cubicBezTo>
                <a:cubicBezTo>
                  <a:pt x="4259242" y="3200557"/>
                  <a:pt x="4257117" y="3211737"/>
                  <a:pt x="4239228" y="3217364"/>
                </a:cubicBezTo>
                <a:cubicBezTo>
                  <a:pt x="4268875" y="3316502"/>
                  <a:pt x="4225924" y="3257304"/>
                  <a:pt x="4222932" y="3330364"/>
                </a:cubicBezTo>
                <a:cubicBezTo>
                  <a:pt x="4224428" y="3395928"/>
                  <a:pt x="4215196" y="3463236"/>
                  <a:pt x="4248669" y="3547193"/>
                </a:cubicBezTo>
                <a:cubicBezTo>
                  <a:pt x="4260183" y="3566053"/>
                  <a:pt x="4256781" y="3592027"/>
                  <a:pt x="4241070" y="3605210"/>
                </a:cubicBezTo>
                <a:cubicBezTo>
                  <a:pt x="4238364" y="3607478"/>
                  <a:pt x="4235392" y="3609274"/>
                  <a:pt x="4232239" y="3610540"/>
                </a:cubicBezTo>
                <a:cubicBezTo>
                  <a:pt x="4258208" y="3664330"/>
                  <a:pt x="4231517" y="3673159"/>
                  <a:pt x="4251881" y="3702764"/>
                </a:cubicBezTo>
                <a:cubicBezTo>
                  <a:pt x="4242939" y="3759891"/>
                  <a:pt x="4201773" y="3786712"/>
                  <a:pt x="4219293" y="3813528"/>
                </a:cubicBezTo>
                <a:cubicBezTo>
                  <a:pt x="4207910" y="3838914"/>
                  <a:pt x="4167663" y="3859754"/>
                  <a:pt x="4184863" y="3893255"/>
                </a:cubicBezTo>
                <a:cubicBezTo>
                  <a:pt x="4163644" y="3884625"/>
                  <a:pt x="4188862" y="3931915"/>
                  <a:pt x="4169808" y="3939619"/>
                </a:cubicBezTo>
                <a:cubicBezTo>
                  <a:pt x="4154129" y="3943837"/>
                  <a:pt x="4158129" y="3959170"/>
                  <a:pt x="4154137" y="3971517"/>
                </a:cubicBezTo>
                <a:cubicBezTo>
                  <a:pt x="4139069" y="3981495"/>
                  <a:pt x="4133844" y="4042203"/>
                  <a:pt x="4139625" y="4062614"/>
                </a:cubicBezTo>
                <a:cubicBezTo>
                  <a:pt x="4165622" y="4119195"/>
                  <a:pt x="4107101" y="4172348"/>
                  <a:pt x="4126180" y="4217749"/>
                </a:cubicBezTo>
                <a:cubicBezTo>
                  <a:pt x="4128014" y="4267056"/>
                  <a:pt x="4089563" y="4286360"/>
                  <a:pt x="4072389" y="4317623"/>
                </a:cubicBezTo>
                <a:cubicBezTo>
                  <a:pt x="4062182" y="4356545"/>
                  <a:pt x="4071264" y="4384138"/>
                  <a:pt x="4064937" y="4451279"/>
                </a:cubicBezTo>
                <a:cubicBezTo>
                  <a:pt x="4050628" y="4512697"/>
                  <a:pt x="4048851" y="4652154"/>
                  <a:pt x="4034424" y="4720470"/>
                </a:cubicBezTo>
                <a:cubicBezTo>
                  <a:pt x="3973937" y="4868361"/>
                  <a:pt x="4025760" y="4964348"/>
                  <a:pt x="4016334" y="5052878"/>
                </a:cubicBezTo>
                <a:cubicBezTo>
                  <a:pt x="3999794" y="5123327"/>
                  <a:pt x="4021855" y="5194887"/>
                  <a:pt x="3977865" y="5251650"/>
                </a:cubicBezTo>
                <a:cubicBezTo>
                  <a:pt x="3973961" y="5317292"/>
                  <a:pt x="3987477" y="5410025"/>
                  <a:pt x="3997669" y="5413392"/>
                </a:cubicBezTo>
                <a:cubicBezTo>
                  <a:pt x="3969262" y="5397845"/>
                  <a:pt x="3981248" y="5449403"/>
                  <a:pt x="3981869" y="5471875"/>
                </a:cubicBezTo>
                <a:cubicBezTo>
                  <a:pt x="3957580" y="5534944"/>
                  <a:pt x="3976666" y="5598829"/>
                  <a:pt x="3901990" y="5708604"/>
                </a:cubicBezTo>
                <a:cubicBezTo>
                  <a:pt x="3897618" y="5810136"/>
                  <a:pt x="3870199" y="5788842"/>
                  <a:pt x="3860571" y="5821275"/>
                </a:cubicBezTo>
                <a:cubicBezTo>
                  <a:pt x="3868171" y="5831278"/>
                  <a:pt x="3866949" y="5900968"/>
                  <a:pt x="3849074" y="5900679"/>
                </a:cubicBezTo>
                <a:cubicBezTo>
                  <a:pt x="3871964" y="5925143"/>
                  <a:pt x="3834226" y="5972433"/>
                  <a:pt x="3841809" y="5992005"/>
                </a:cubicBezTo>
                <a:cubicBezTo>
                  <a:pt x="3848533" y="6035132"/>
                  <a:pt x="3834497" y="6078819"/>
                  <a:pt x="3832901" y="6122412"/>
                </a:cubicBezTo>
                <a:cubicBezTo>
                  <a:pt x="3799640" y="6263751"/>
                  <a:pt x="3784898" y="6198720"/>
                  <a:pt x="3804166" y="6389843"/>
                </a:cubicBezTo>
                <a:cubicBezTo>
                  <a:pt x="3799226" y="6482285"/>
                  <a:pt x="3740829" y="6538361"/>
                  <a:pt x="3736537" y="6595214"/>
                </a:cubicBezTo>
                <a:cubicBezTo>
                  <a:pt x="3692112" y="6745846"/>
                  <a:pt x="3660956" y="6804405"/>
                  <a:pt x="3649707" y="6848925"/>
                </a:cubicBezTo>
                <a:lnTo>
                  <a:pt x="3649314" y="6857996"/>
                </a:lnTo>
                <a:lnTo>
                  <a:pt x="4585648" y="6857996"/>
                </a:lnTo>
                <a:lnTo>
                  <a:pt x="4585648" y="6857998"/>
                </a:lnTo>
                <a:lnTo>
                  <a:pt x="0" y="6857998"/>
                </a:lnTo>
                <a:close/>
              </a:path>
            </a:pathLst>
          </a:custGeom>
        </p:spPr>
      </p:pic>
      <p:sp>
        <p:nvSpPr>
          <p:cNvPr id="3" name="Content Placeholder 2">
            <a:extLst>
              <a:ext uri="{FF2B5EF4-FFF2-40B4-BE49-F238E27FC236}">
                <a16:creationId xmlns:a16="http://schemas.microsoft.com/office/drawing/2014/main" id="{D1F49013-8864-46B2-30F3-16136DB7A812}"/>
              </a:ext>
            </a:extLst>
          </p:cNvPr>
          <p:cNvSpPr>
            <a:spLocks noGrp="1"/>
          </p:cNvSpPr>
          <p:nvPr>
            <p:ph idx="1"/>
          </p:nvPr>
        </p:nvSpPr>
        <p:spPr>
          <a:xfrm>
            <a:off x="5042848" y="1484851"/>
            <a:ext cx="6936631" cy="4832059"/>
          </a:xfrm>
        </p:spPr>
        <p:txBody>
          <a:bodyPr>
            <a:normAutofit/>
          </a:bodyPr>
          <a:lstStyle/>
          <a:p>
            <a:r>
              <a:rPr lang="en-IN" dirty="0"/>
              <a:t>Model learns to factorize rating matrix into user and movie representations, which allows model to predict better personalized movie ratings for users.</a:t>
            </a:r>
          </a:p>
          <a:p>
            <a:r>
              <a:rPr lang="en-IN" dirty="0"/>
              <a:t>With matrix factorization, less-known movies can have rich latent representations as much as popular movies have, which improves recommender’s ability to recommend less-known movies.</a:t>
            </a:r>
          </a:p>
          <a:p>
            <a:r>
              <a:rPr lang="en-IN" dirty="0"/>
              <a:t>In the sparse user-item interaction matrix, the predicted user’s u rating for item </a:t>
            </a:r>
            <a:r>
              <a:rPr lang="en-IN" dirty="0" err="1"/>
              <a:t>i</a:t>
            </a:r>
            <a:r>
              <a:rPr lang="en-IN" dirty="0"/>
              <a:t> is computed as:</a:t>
            </a:r>
          </a:p>
          <a:p>
            <a:endParaRPr lang="en-IN" dirty="0"/>
          </a:p>
          <a:p>
            <a:endParaRPr lang="en-US" dirty="0"/>
          </a:p>
        </p:txBody>
      </p:sp>
      <p:pic>
        <p:nvPicPr>
          <p:cNvPr id="17" name="Picture 2">
            <a:extLst>
              <a:ext uri="{FF2B5EF4-FFF2-40B4-BE49-F238E27FC236}">
                <a16:creationId xmlns:a16="http://schemas.microsoft.com/office/drawing/2014/main" id="{135D6136-65FB-ED82-7B82-957F760709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4416" y="4831776"/>
            <a:ext cx="2910978" cy="1082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8473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FACFE6-FD6D-BD7E-2938-1117F30D09D8}"/>
              </a:ext>
            </a:extLst>
          </p:cNvPr>
          <p:cNvSpPr>
            <a:spLocks noGrp="1"/>
          </p:cNvSpPr>
          <p:nvPr>
            <p:ph type="title"/>
          </p:nvPr>
        </p:nvSpPr>
        <p:spPr/>
        <p:txBody>
          <a:bodyPr/>
          <a:lstStyle/>
          <a:p>
            <a:r>
              <a:rPr lang="en-US" dirty="0"/>
              <a:t>How Do we Model This?</a:t>
            </a:r>
          </a:p>
        </p:txBody>
      </p:sp>
      <p:sp>
        <p:nvSpPr>
          <p:cNvPr id="4" name="Content Placeholder 3">
            <a:extLst>
              <a:ext uri="{FF2B5EF4-FFF2-40B4-BE49-F238E27FC236}">
                <a16:creationId xmlns:a16="http://schemas.microsoft.com/office/drawing/2014/main" id="{E8F2B39A-A824-6A5F-914C-1B0BEB74B615}"/>
              </a:ext>
            </a:extLst>
          </p:cNvPr>
          <p:cNvSpPr>
            <a:spLocks noGrp="1"/>
          </p:cNvSpPr>
          <p:nvPr>
            <p:ph idx="1"/>
          </p:nvPr>
        </p:nvSpPr>
        <p:spPr/>
        <p:txBody>
          <a:bodyPr/>
          <a:lstStyle/>
          <a:p>
            <a:r>
              <a:rPr lang="en-US" dirty="0"/>
              <a:t>We implement this using an </a:t>
            </a:r>
            <a:r>
              <a:rPr lang="en-US" b="1" dirty="0"/>
              <a:t>Alternating Least Squares(ALS) </a:t>
            </a:r>
            <a:r>
              <a:rPr lang="en-US" dirty="0"/>
              <a:t>Model.</a:t>
            </a:r>
          </a:p>
          <a:p>
            <a:r>
              <a:rPr lang="en-IN" dirty="0"/>
              <a:t>Alternating Least Square (ALS) is a matrix factorization algorithm and it runs itself in a parallel fashion. </a:t>
            </a:r>
          </a:p>
          <a:p>
            <a:r>
              <a:rPr lang="en-IN" dirty="0"/>
              <a:t>ALS is implemented in Apache Spark ML and built for a large-scale collaborative filtering problems. </a:t>
            </a:r>
          </a:p>
          <a:p>
            <a:r>
              <a:rPr lang="en-IN" dirty="0"/>
              <a:t>ALS is doing a pretty good job at solving scalability and sparseness of the Ratings data, and it’s simple and scales well to very large datasets.</a:t>
            </a:r>
          </a:p>
          <a:p>
            <a:r>
              <a:rPr lang="en-IN" dirty="0"/>
              <a:t>Its training routine is different: ALS minimizes </a:t>
            </a:r>
            <a:r>
              <a:rPr lang="en-IN" b="1" dirty="0"/>
              <a:t>two loss functions alternatively</a:t>
            </a:r>
            <a:r>
              <a:rPr lang="en-IN" dirty="0"/>
              <a:t>; It first holds user matrix fixed and runs gradient descent with item matrix; then it holds item matrix fixed and runs gradient descent with user matrix.</a:t>
            </a:r>
          </a:p>
          <a:p>
            <a:r>
              <a:rPr lang="en-IN" dirty="0"/>
              <a:t>ALS runs its gradient descent in </a:t>
            </a:r>
            <a:r>
              <a:rPr lang="en-IN" b="1" dirty="0"/>
              <a:t>parallel</a:t>
            </a:r>
            <a:r>
              <a:rPr lang="en-IN" dirty="0"/>
              <a:t> across multiple partitions of the underlying training data from a cluster of machines.</a:t>
            </a:r>
            <a:endParaRPr lang="en-US" dirty="0"/>
          </a:p>
        </p:txBody>
      </p:sp>
    </p:spTree>
    <p:extLst>
      <p:ext uri="{BB962C8B-B14F-4D97-AF65-F5344CB8AC3E}">
        <p14:creationId xmlns:p14="http://schemas.microsoft.com/office/powerpoint/2010/main" val="3198655538"/>
      </p:ext>
    </p:extLst>
  </p:cSld>
  <p:clrMapOvr>
    <a:masterClrMapping/>
  </p:clrMapOvr>
</p:sld>
</file>

<file path=ppt/theme/theme1.xml><?xml version="1.0" encoding="utf-8"?>
<a:theme xmlns:a="http://schemas.openxmlformats.org/drawingml/2006/main" name="ArchiveVTI">
  <a:themeElements>
    <a:clrScheme name="AnalogousFromDarkSeedRightStep">
      <a:dk1>
        <a:srgbClr val="000000"/>
      </a:dk1>
      <a:lt1>
        <a:srgbClr val="FFFFFF"/>
      </a:lt1>
      <a:dk2>
        <a:srgbClr val="412624"/>
      </a:dk2>
      <a:lt2>
        <a:srgbClr val="E2E8E2"/>
      </a:lt2>
      <a:accent1>
        <a:srgbClr val="BC4DC3"/>
      </a:accent1>
      <a:accent2>
        <a:srgbClr val="B13B87"/>
      </a:accent2>
      <a:accent3>
        <a:srgbClr val="C34D68"/>
      </a:accent3>
      <a:accent4>
        <a:srgbClr val="B1513B"/>
      </a:accent4>
      <a:accent5>
        <a:srgbClr val="C3954D"/>
      </a:accent5>
      <a:accent6>
        <a:srgbClr val="A6A938"/>
      </a:accent6>
      <a:hlink>
        <a:srgbClr val="3F87BF"/>
      </a:hlink>
      <a:folHlink>
        <a:srgbClr val="7F7F7F"/>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392</TotalTime>
  <Words>1024</Words>
  <Application>Microsoft Macintosh PowerPoint</Application>
  <PresentationFormat>Widescreen</PresentationFormat>
  <Paragraphs>66</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Bembo</vt:lpstr>
      <vt:lpstr>Calibri</vt:lpstr>
      <vt:lpstr>charter</vt:lpstr>
      <vt:lpstr>Copperplate</vt:lpstr>
      <vt:lpstr>ArchiveVTI</vt:lpstr>
      <vt:lpstr>Movie Recommender System</vt:lpstr>
      <vt:lpstr>Motivation</vt:lpstr>
      <vt:lpstr>Recommendation Systems</vt:lpstr>
      <vt:lpstr>Difference Between Collaborative and Content Based Filtering</vt:lpstr>
      <vt:lpstr>How Do we implement this system?</vt:lpstr>
      <vt:lpstr>PowerPoint Presentation</vt:lpstr>
      <vt:lpstr>Solution To Sparse Matrix Problem</vt:lpstr>
      <vt:lpstr>How does matrix factorization solve our problems?</vt:lpstr>
      <vt:lpstr>How Do we Model This?</vt:lpstr>
      <vt:lpstr>Architecture diagram</vt:lpstr>
      <vt:lpstr>Model Parameters and Tuning</vt:lpstr>
      <vt:lpstr>Training, Testing And recommendations</vt:lpstr>
      <vt:lpstr>Results and why is this big data?</vt:lpstr>
      <vt:lpstr>Future improvements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Recommender System</dc:title>
  <dc:creator>Abhin Gude</dc:creator>
  <cp:lastModifiedBy>Abhin Gude</cp:lastModifiedBy>
  <cp:revision>1</cp:revision>
  <dcterms:created xsi:type="dcterms:W3CDTF">2022-05-12T23:06:51Z</dcterms:created>
  <dcterms:modified xsi:type="dcterms:W3CDTF">2022-05-13T05:39:42Z</dcterms:modified>
</cp:coreProperties>
</file>