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ABF5-C078-4921-B664-17D4EFC4C93E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937A-8FF4-424D-B153-FEA7FDCD15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6369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 err="1" smtClean="0">
                <a:latin typeface="HY바다M" pitchFamily="18" charset="-127"/>
                <a:ea typeface="HY바다M" pitchFamily="18" charset="-127"/>
              </a:rPr>
              <a:t>웹프</a:t>
            </a:r>
            <a:r>
              <a:rPr lang="ko-KR" altLang="en-US" sz="6000" b="1" dirty="0" smtClean="0">
                <a:latin typeface="HY바다M" pitchFamily="18" charset="-127"/>
                <a:ea typeface="HY바다M" pitchFamily="18" charset="-127"/>
              </a:rPr>
              <a:t> 기말 프로젝트</a:t>
            </a:r>
            <a:endParaRPr lang="ko-KR" altLang="en-US" sz="60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201410914 </a:t>
            </a:r>
            <a:r>
              <a:rPr lang="ko-KR" altLang="en-US" dirty="0" smtClean="0"/>
              <a:t>전기공학과 </a:t>
            </a:r>
            <a:r>
              <a:rPr lang="ko-KR" altLang="en-US" dirty="0" err="1" smtClean="0"/>
              <a:t>염형덕</a:t>
            </a:r>
            <a:endParaRPr lang="ko-KR" altLang="en-US" dirty="0"/>
          </a:p>
        </p:txBody>
      </p:sp>
      <p:pic>
        <p:nvPicPr>
          <p:cNvPr id="3077" name="Picture 5" descr="C:\Users\2nd\Desktop\Study\웹프\프로젝트\t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764704"/>
            <a:ext cx="3057432" cy="228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0609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활용 라이브러리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80588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활용한 라이브러리는 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Ckeditor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bootstrab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Ckdeitor</a:t>
            </a:r>
            <a:r>
              <a:rPr lang="ko-KR" altLang="en-US" sz="1800" dirty="0" smtClean="0"/>
              <a:t>를 사용해서 </a:t>
            </a:r>
            <a:r>
              <a:rPr lang="ko-KR" altLang="en-US" sz="1800" dirty="0" err="1" smtClean="0"/>
              <a:t>입력받은</a:t>
            </a:r>
            <a:r>
              <a:rPr lang="ko-KR" altLang="en-US" sz="1800" dirty="0" smtClean="0"/>
              <a:t> 본문내용을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Jquery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ajax</a:t>
            </a:r>
            <a:r>
              <a:rPr lang="ko-KR" altLang="en-US" sz="1800" dirty="0" smtClean="0"/>
              <a:t>를 이용해서 </a:t>
            </a:r>
            <a:r>
              <a:rPr lang="en-US" altLang="ko-KR" sz="1800" dirty="0" smtClean="0"/>
              <a:t>firebase</a:t>
            </a:r>
            <a:r>
              <a:rPr lang="ko-KR" altLang="en-US" sz="1800" dirty="0" smtClean="0"/>
              <a:t>에 데이터를 </a:t>
            </a:r>
            <a:r>
              <a:rPr lang="en-US" altLang="ko-KR" sz="1800" dirty="0" smtClean="0"/>
              <a:t>POST</a:t>
            </a:r>
            <a:r>
              <a:rPr lang="ko-KR" altLang="en-US" sz="1800" dirty="0" smtClean="0"/>
              <a:t>방식으로 </a:t>
            </a:r>
            <a:r>
              <a:rPr lang="ko-KR" altLang="en-US" sz="1800" dirty="0" err="1" smtClean="0"/>
              <a:t>업로드하였고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firebase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방식으로 데이터를 가져오는데 사용하였고 </a:t>
            </a:r>
            <a:r>
              <a:rPr lang="en-US" altLang="ko-KR" sz="1800" dirty="0" smtClean="0"/>
              <a:t>bootstrap</a:t>
            </a:r>
            <a:r>
              <a:rPr lang="ko-KR" altLang="en-US" sz="1800" dirty="0" smtClean="0"/>
              <a:t>을 이용하여 </a:t>
            </a:r>
            <a:r>
              <a:rPr lang="en-US" altLang="ko-KR" sz="1800" dirty="0" smtClean="0"/>
              <a:t>input tag, button </a:t>
            </a:r>
            <a:r>
              <a:rPr lang="ko-KR" altLang="en-US" sz="1800" dirty="0" smtClean="0"/>
              <a:t>등을 꾸몄습니다</a:t>
            </a:r>
            <a:r>
              <a:rPr lang="en-US" altLang="ko-KR" sz="1800" dirty="0" smtClean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2nd\Desktop\Study\웹프\프로젝트\t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5229200"/>
            <a:ext cx="1800200" cy="1345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0609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레이아웃 구성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80588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레이아웃은 </a:t>
            </a:r>
            <a:r>
              <a:rPr lang="ko-KR" altLang="en-US" sz="1800" dirty="0" err="1" smtClean="0"/>
              <a:t>모바일</a:t>
            </a:r>
            <a:r>
              <a:rPr lang="en-US" altLang="ko-KR" sz="1800" dirty="0" smtClean="0"/>
              <a:t>(width&lt;600px)</a:t>
            </a:r>
            <a:r>
              <a:rPr lang="ko-KR" altLang="en-US" sz="1800" dirty="0" smtClean="0"/>
              <a:t>과 그 외로 나누었습니다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2nd\Desktop\Study\웹프\프로젝트\t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5229200"/>
            <a:ext cx="1800200" cy="1345109"/>
          </a:xfrm>
          <a:prstGeom prst="rect">
            <a:avLst/>
          </a:prstGeom>
          <a:noFill/>
        </p:spPr>
      </p:pic>
      <p:pic>
        <p:nvPicPr>
          <p:cNvPr id="15363" name="Picture 3" descr="C:\Users\2nd\Desktop\모바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3108678" cy="4176464"/>
          </a:xfrm>
          <a:prstGeom prst="rect">
            <a:avLst/>
          </a:prstGeom>
          <a:noFill/>
        </p:spPr>
      </p:pic>
      <p:pic>
        <p:nvPicPr>
          <p:cNvPr id="15364" name="Picture 4" descr="C:\Users\2nd\Desktop\그 외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204864"/>
            <a:ext cx="5183702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0609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레이아웃 구성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805883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모바일의</a:t>
            </a:r>
            <a:r>
              <a:rPr lang="ko-KR" altLang="en-US" sz="1800" dirty="0" smtClean="0"/>
              <a:t> 경우는 상단 바가 고정되어 스크롤을 내려도 움직이지 않지만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모바일이</a:t>
            </a:r>
            <a:r>
              <a:rPr lang="ko-KR" altLang="en-US" sz="1800" dirty="0" smtClean="0"/>
              <a:t> 아닌 경우는 여느</a:t>
            </a:r>
            <a:r>
              <a:rPr lang="en-US" altLang="ko-KR" sz="1800" dirty="0" smtClean="0"/>
              <a:t>pc</a:t>
            </a:r>
            <a:r>
              <a:rPr lang="ko-KR" altLang="en-US" sz="1800" dirty="0" err="1" smtClean="0"/>
              <a:t>버젼웹같은</a:t>
            </a:r>
            <a:r>
              <a:rPr lang="ko-KR" altLang="en-US" sz="1800" dirty="0" smtClean="0"/>
              <a:t> 느낌을 주고자 스크롤을 내리면 위로 올라가서 보이지 않도록 구현했습니다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2nd\Desktop\Study\웹프\프로젝트\t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5229200"/>
            <a:ext cx="1800200" cy="1345109"/>
          </a:xfrm>
          <a:prstGeom prst="rect">
            <a:avLst/>
          </a:prstGeom>
          <a:noFill/>
        </p:spPr>
      </p:pic>
      <p:pic>
        <p:nvPicPr>
          <p:cNvPr id="16387" name="Picture 3" descr="C:\Users\2nd\Desktop\스크롤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564904"/>
            <a:ext cx="3168352" cy="4151633"/>
          </a:xfrm>
          <a:prstGeom prst="rect">
            <a:avLst/>
          </a:prstGeom>
          <a:noFill/>
        </p:spPr>
      </p:pic>
      <p:pic>
        <p:nvPicPr>
          <p:cNvPr id="16388" name="Picture 4" descr="C:\Users\2nd\Desktop\스크롤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564904"/>
            <a:ext cx="4811443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0609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기</a:t>
            </a:r>
            <a:r>
              <a:rPr lang="ko-KR" altLang="en-US" dirty="0">
                <a:latin typeface="HY바다M" pitchFamily="18" charset="-127"/>
                <a:ea typeface="HY바다M" pitchFamily="18" charset="-127"/>
              </a:rPr>
              <a:t>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8058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Firebase</a:t>
            </a:r>
            <a:r>
              <a:rPr lang="ko-KR" altLang="en-US" sz="1800" dirty="0" smtClean="0"/>
              <a:t>에 있는 데이터를 가져올때 </a:t>
            </a: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방식을 이용해 데이터를 문자열로 쭉 받아온 뒤 </a:t>
            </a:r>
            <a:r>
              <a:rPr lang="en-US" altLang="ko-KR" sz="1800" dirty="0" smtClean="0"/>
              <a:t>split</a:t>
            </a:r>
            <a:r>
              <a:rPr lang="ko-KR" altLang="en-US" sz="1800" dirty="0" err="1" smtClean="0"/>
              <a:t>메쏘드를</a:t>
            </a:r>
            <a:r>
              <a:rPr lang="ko-KR" altLang="en-US" sz="1800" dirty="0" smtClean="0"/>
              <a:t> 이용해 배열에 구분해 담아주고 최신순서대로 </a:t>
            </a:r>
            <a:r>
              <a:rPr lang="ko-KR" altLang="en-US" sz="1800" dirty="0" err="1" smtClean="0"/>
              <a:t>매인페이지에</a:t>
            </a:r>
            <a:r>
              <a:rPr lang="ko-KR" altLang="en-US" sz="1800" dirty="0" smtClean="0"/>
              <a:t> 출력되도록 배열의 뒤부터 출력했습니다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조금만 더 일찍 시작했으면 무한스크롤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해시태그기반 </a:t>
            </a:r>
            <a:r>
              <a:rPr lang="ko-KR" altLang="en-US" sz="1800" dirty="0" err="1" smtClean="0"/>
              <a:t>검색등등</a:t>
            </a:r>
            <a:r>
              <a:rPr lang="ko-KR" altLang="en-US" sz="1800" dirty="0" smtClean="0"/>
              <a:t> 더 구현할 수 </a:t>
            </a:r>
            <a:r>
              <a:rPr lang="ko-KR" altLang="en-US" sz="1800" dirty="0" err="1" smtClean="0"/>
              <a:t>있었을거</a:t>
            </a:r>
            <a:r>
              <a:rPr lang="ko-KR" altLang="en-US" sz="1800" dirty="0" smtClean="0"/>
              <a:t> 같은데 아쉽습니다</a:t>
            </a:r>
            <a:r>
              <a:rPr lang="en-US" altLang="ko-KR" sz="1800" dirty="0" smtClean="0"/>
              <a:t>..</a:t>
            </a:r>
            <a:r>
              <a:rPr lang="en-US" altLang="ko-KR" sz="1800" dirty="0"/>
              <a:t> </a:t>
            </a:r>
            <a:r>
              <a:rPr lang="ko-KR" altLang="en-US" sz="1800" dirty="0" err="1" smtClean="0"/>
              <a:t>한학기동안</a:t>
            </a:r>
            <a:r>
              <a:rPr lang="ko-KR" altLang="en-US" sz="1800" dirty="0" smtClean="0"/>
              <a:t> 잘 배웠습니다</a:t>
            </a:r>
            <a:r>
              <a:rPr lang="en-US" altLang="ko-KR" sz="1800" dirty="0" smtClean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2nd\Desktop\Study\웹프\프로젝트\t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5229200"/>
            <a:ext cx="1800200" cy="1345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웹프 기말 프로젝트</vt:lpstr>
      <vt:lpstr>활용 라이브러리</vt:lpstr>
      <vt:lpstr>레이아웃 구성</vt:lpstr>
      <vt:lpstr>레이아웃 구성</vt:lpstr>
      <vt:lpstr>기능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 기말 프로젝트</dc:title>
  <dc:creator>2nd</dc:creator>
  <cp:lastModifiedBy>2nd</cp:lastModifiedBy>
  <cp:revision>6</cp:revision>
  <dcterms:created xsi:type="dcterms:W3CDTF">2017-06-11T07:42:06Z</dcterms:created>
  <dcterms:modified xsi:type="dcterms:W3CDTF">2017-06-11T08:37:11Z</dcterms:modified>
</cp:coreProperties>
</file>