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141C7-2950-4EE9-8CE7-1A2A080B29C5}" type="datetimeFigureOut">
              <a:rPr lang="en-US" smtClean="0"/>
              <a:t>4/10/2014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7BB67-27CD-4538-AD02-B4FAF51F22E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141C7-2950-4EE9-8CE7-1A2A080B29C5}" type="datetimeFigureOut">
              <a:rPr lang="en-US" smtClean="0"/>
              <a:t>4/10/2014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7BB67-27CD-4538-AD02-B4FAF51F22E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141C7-2950-4EE9-8CE7-1A2A080B29C5}" type="datetimeFigureOut">
              <a:rPr lang="en-US" smtClean="0"/>
              <a:t>4/10/2014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7BB67-27CD-4538-AD02-B4FAF51F22E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141C7-2950-4EE9-8CE7-1A2A080B29C5}" type="datetimeFigureOut">
              <a:rPr lang="en-US" smtClean="0"/>
              <a:t>4/10/2014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7BB67-27CD-4538-AD02-B4FAF51F22E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141C7-2950-4EE9-8CE7-1A2A080B29C5}" type="datetimeFigureOut">
              <a:rPr lang="en-US" smtClean="0"/>
              <a:t>4/10/2014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7BB67-27CD-4538-AD02-B4FAF51F22E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141C7-2950-4EE9-8CE7-1A2A080B29C5}" type="datetimeFigureOut">
              <a:rPr lang="en-US" smtClean="0"/>
              <a:t>4/10/2014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7BB67-27CD-4538-AD02-B4FAF51F22E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141C7-2950-4EE9-8CE7-1A2A080B29C5}" type="datetimeFigureOut">
              <a:rPr lang="en-US" smtClean="0"/>
              <a:t>4/10/2014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7BB67-27CD-4538-AD02-B4FAF51F22E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141C7-2950-4EE9-8CE7-1A2A080B29C5}" type="datetimeFigureOut">
              <a:rPr lang="en-US" smtClean="0"/>
              <a:t>4/10/2014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7BB67-27CD-4538-AD02-B4FAF51F22E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141C7-2950-4EE9-8CE7-1A2A080B29C5}" type="datetimeFigureOut">
              <a:rPr lang="en-US" smtClean="0"/>
              <a:t>4/10/2014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7BB67-27CD-4538-AD02-B4FAF51F22E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141C7-2950-4EE9-8CE7-1A2A080B29C5}" type="datetimeFigureOut">
              <a:rPr lang="en-US" smtClean="0"/>
              <a:t>4/10/2014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7BB67-27CD-4538-AD02-B4FAF51F22E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141C7-2950-4EE9-8CE7-1A2A080B29C5}" type="datetimeFigureOut">
              <a:rPr lang="en-US" smtClean="0"/>
              <a:t>4/10/2014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7BB67-27CD-4538-AD02-B4FAF51F22E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141C7-2950-4EE9-8CE7-1A2A080B29C5}" type="datetimeFigureOut">
              <a:rPr lang="en-US" smtClean="0"/>
              <a:t>4/10/2014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A7BB67-27CD-4538-AD02-B4FAF51F22E5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8596" y="357166"/>
            <a:ext cx="7772400" cy="1470025"/>
          </a:xfrm>
        </p:spPr>
        <p:txBody>
          <a:bodyPr/>
          <a:lstStyle/>
          <a:p>
            <a:r>
              <a:rPr lang="en-IN" dirty="0" smtClean="0"/>
              <a:t>UML DIAGRAMS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    USECASE DIAGRAM	</a:t>
            </a:r>
            <a:br>
              <a:rPr lang="en-IN" dirty="0" smtClean="0"/>
            </a:br>
            <a:r>
              <a:rPr lang="en-IN" dirty="0" smtClean="0"/>
              <a:t>FOR CBIR</a:t>
            </a:r>
            <a:endParaRPr lang="en-IN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28728" y="1714488"/>
            <a:ext cx="6427147" cy="44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804" y="428612"/>
            <a:ext cx="8229600" cy="1143000"/>
          </a:xfrm>
        </p:spPr>
        <p:txBody>
          <a:bodyPr/>
          <a:lstStyle/>
          <a:p>
            <a:r>
              <a:rPr lang="en-IN" smtClean="0"/>
              <a:t>DEPLOYMENT MODEL</a:t>
            </a:r>
            <a:endParaRPr lang="en-IN" dirty="0"/>
          </a:p>
        </p:txBody>
      </p:sp>
      <p:pic>
        <p:nvPicPr>
          <p:cNvPr id="1027" name="Picture 3" descr="C:\Users\Harish\Desktop\testcases\usecase1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42910" y="3143248"/>
            <a:ext cx="8050085" cy="298291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Database Operations </a:t>
            </a:r>
            <a:endParaRPr lang="en-IN" dirty="0"/>
          </a:p>
        </p:txBody>
      </p:sp>
      <p:pic>
        <p:nvPicPr>
          <p:cNvPr id="2050" name="Picture 2" descr="C:\Users\Harish\Desktop\testcases\usecase1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INSERTOR</a:t>
            </a:r>
            <a:endParaRPr lang="en-IN" dirty="0"/>
          </a:p>
        </p:txBody>
      </p:sp>
      <p:pic>
        <p:nvPicPr>
          <p:cNvPr id="3074" name="Picture 2" descr="C:\Users\Harish\Desktop\testcases\usecase2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COMPARATOR</a:t>
            </a:r>
            <a:endParaRPr lang="en-IN" dirty="0"/>
          </a:p>
        </p:txBody>
      </p:sp>
      <p:pic>
        <p:nvPicPr>
          <p:cNvPr id="4099" name="Picture 3" descr="C:\Users\Harish\Desktop\testcases\usecase3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500042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 smtClean="0"/>
              <a:t>		SYSTEM INTERFACE</a:t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INSERTING AND COMPARING</a:t>
            </a:r>
            <a:endParaRPr lang="en-IN" dirty="0"/>
          </a:p>
        </p:txBody>
      </p:sp>
      <p:pic>
        <p:nvPicPr>
          <p:cNvPr id="5122" name="Picture 2" descr="C:\Users\Harish\Desktop\testcases\act5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6957" y="2071678"/>
            <a:ext cx="8050085" cy="405448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TIMELINE DIAGRAMS</a:t>
            </a:r>
            <a:endParaRPr lang="en-IN" dirty="0"/>
          </a:p>
        </p:txBody>
      </p:sp>
      <p:pic>
        <p:nvPicPr>
          <p:cNvPr id="7170" name="Picture 2" descr="C:\Users\Harish\Desktop\testcases\seq4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13</Words>
  <Application>Microsoft Office PowerPoint</Application>
  <PresentationFormat>On-screen Show (4:3)</PresentationFormat>
  <Paragraphs>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UML DIAGRAMS</vt:lpstr>
      <vt:lpstr>    USECASE DIAGRAM  FOR CBIR</vt:lpstr>
      <vt:lpstr>DEPLOYMENT MODEL</vt:lpstr>
      <vt:lpstr>Database Operations </vt:lpstr>
      <vt:lpstr>INSERTOR</vt:lpstr>
      <vt:lpstr>COMPARATOR</vt:lpstr>
      <vt:lpstr>  SYSTEM INTERFACE  INSERTING AND COMPARING</vt:lpstr>
      <vt:lpstr>TIMELINE DIAGRAMS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UML DIAGRAMS</dc:title>
  <dc:creator>Harish Edukulla</dc:creator>
  <cp:lastModifiedBy>dileep</cp:lastModifiedBy>
  <cp:revision>3</cp:revision>
  <dcterms:created xsi:type="dcterms:W3CDTF">2014-04-10T06:37:37Z</dcterms:created>
  <dcterms:modified xsi:type="dcterms:W3CDTF">2014-04-10T09:47:10Z</dcterms:modified>
</cp:coreProperties>
</file>