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06AF13-71C4-4B51-9EB7-57E882DE21F5}">
  <a:tblStyle styleId="{0606AF13-71C4-4B51-9EB7-57E882DE21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620ef64a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620ef64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620ef64a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620ef6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d620ef64a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d620ef6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620ef64a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620ef64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620ef64a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620ef64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620ef64a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620ef6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620ef64a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620ef6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sharkattackfile.net/index.htm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74600" y="9607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Shark Attacks: A Capitalist approach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-1979950" y="-2273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89%</a:t>
            </a:r>
            <a:endParaRPr sz="9600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65200" y="1623350"/>
            <a:ext cx="39285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Of the victims are male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931" y="298275"/>
            <a:ext cx="4039744" cy="18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450" y="3597551"/>
            <a:ext cx="7283868" cy="11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1119975" y="2188875"/>
            <a:ext cx="30000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endParaRPr sz="9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916275" y="2859750"/>
            <a:ext cx="3928500" cy="3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are super unlucky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43675" y="636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Results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638" y="2346763"/>
            <a:ext cx="1830366" cy="21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450" y="122925"/>
            <a:ext cx="34562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Future </a:t>
            </a:r>
            <a:r>
              <a:rPr lang="es"/>
              <a:t>improvements</a:t>
            </a:r>
            <a:r>
              <a:rPr lang="es"/>
              <a:t> 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71900" y="2341025"/>
            <a:ext cx="5675700" cy="1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Add label for the time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Normalize age columns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Drilldown to check specific locations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Esta es la idea más importante con la que se debe quedar todo el mundo.</a:t>
            </a:r>
            <a:endParaRPr sz="48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" y="0"/>
            <a:ext cx="9135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6955000" y="4343250"/>
            <a:ext cx="18405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Obrigado!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02000" y="1968500"/>
            <a:ext cx="37977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Challenge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Data Set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Goals for the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analysis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Cleaning and Manipulation Methods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The Results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Future Improvements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Challenge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00" y="2433525"/>
            <a:ext cx="2008234" cy="176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325" y="2002913"/>
            <a:ext cx="4103149" cy="27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471900" y="215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{0606AF13-71C4-4B51-9EB7-57E882DE21F5}</a:tableStyleId>
              </a:tblPr>
              <a:tblGrid>
                <a:gridCol w="2830275"/>
              </a:tblGrid>
              <a:tr h="41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Shark Attack incidents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3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/>
                        <a:t>This is a table of shark attack incidents compiled by the Global Shark Attack File until 2016.</a:t>
                      </a:r>
                      <a:endParaRPr sz="10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u="sng">
                          <a:solidFill>
                            <a:schemeClr val="hlink"/>
                          </a:solidFill>
                          <a:hlinkClick r:id="rId3"/>
                        </a:rPr>
                        <a:t>http://www.sharkattackfile.net/index.htm</a:t>
                      </a:r>
                      <a:endParaRPr sz="1050"/>
                    </a:p>
                    <a:p>
                      <a:pPr indent="0" lvl="0" marL="0" rtl="0" algn="l"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highlight>
                            <a:srgbClr val="FFFFFF"/>
                          </a:highlight>
                        </a:rPr>
                        <a:t>(5992, 24)</a:t>
                      </a:r>
                      <a:endParaRPr sz="105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450" y="2405675"/>
            <a:ext cx="4031500" cy="15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575" y="3557275"/>
            <a:ext cx="62198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69300" y="2146150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Data Info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225" y="1869700"/>
            <a:ext cx="3356671" cy="13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661800" y="3805038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Columns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r>
              <a:rPr lang="es"/>
              <a:t>oals for the analysis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2341025"/>
            <a:ext cx="5675700" cy="13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Track areas with higher risk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Dropping useless data for commercial </a:t>
            </a:r>
            <a:r>
              <a:rPr lang="es"/>
              <a:t>purpose</a:t>
            </a:r>
            <a:r>
              <a:rPr lang="es"/>
              <a:t>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Show as clear as </a:t>
            </a:r>
            <a:r>
              <a:rPr lang="es"/>
              <a:t>possible</a:t>
            </a:r>
            <a:r>
              <a:rPr lang="es"/>
              <a:t> the results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Cleaning and Manipulation 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611100" y="2037025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Identify and fill in missing values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00" y="2477300"/>
            <a:ext cx="7862068" cy="4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611100" y="3056625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Identify and remove duplicate records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75" y="3411147"/>
            <a:ext cx="7906101" cy="1141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Cleaning and Manipulation 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11100" y="1808425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Rename columns in a data frame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11100" y="3362550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Change the order of the columns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50" y="2167407"/>
            <a:ext cx="7906100" cy="97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00" y="3757544"/>
            <a:ext cx="7906101" cy="1053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Cleaning and Manipulation 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611100" y="1808425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Filter records based on conditional statements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1100" y="3057750"/>
            <a:ext cx="4190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oboto"/>
                <a:ea typeface="Roboto"/>
                <a:cs typeface="Roboto"/>
                <a:sym typeface="Roboto"/>
              </a:rPr>
              <a:t>Labels and cut offs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145025"/>
            <a:ext cx="7234786" cy="7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50" y="3495450"/>
            <a:ext cx="8128250" cy="12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