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844"/>
    <a:srgbClr val="404040"/>
    <a:srgbClr val="09E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00390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  <a:cs typeface="Arial" pitchFamily="34" charset="0"/>
              </a:rPr>
              <a:t>Give Love</a:t>
            </a:r>
          </a:p>
          <a:p>
            <a:pPr algn="ctr"/>
            <a:r>
              <a:rPr lang="en-GB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  <a:cs typeface="Arial" pitchFamily="34" charset="0"/>
              </a:rPr>
              <a:t>To Your Pets!</a:t>
            </a:r>
          </a:p>
          <a:p>
            <a:pPr algn="ctr"/>
            <a:r>
              <a:rPr lang="en-GB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  <a:cs typeface="Arial" pitchFamily="34" charset="0"/>
              </a:rPr>
              <a:t>Pets are humanizing. They remind us we have an obligation and responsibility to preserve and nurture and care for all life</a:t>
            </a:r>
            <a:r>
              <a:rPr lang="en-GB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778928" y="3181744"/>
            <a:ext cx="55898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  <a:ea typeface="맑은 고딕" pitchFamily="50" charset="-127"/>
                <a:cs typeface="Arial" pitchFamily="34" charset="0"/>
              </a:rPr>
              <a:t>JUSTINE V. ASEJO</a:t>
            </a:r>
          </a:p>
        </p:txBody>
      </p:sp>
      <p:sp>
        <p:nvSpPr>
          <p:cNvPr id="12" name="Rectangle 11"/>
          <p:cNvSpPr/>
          <p:nvPr/>
        </p:nvSpPr>
        <p:spPr>
          <a:xfrm flipV="1">
            <a:off x="2419437" y="3075835"/>
            <a:ext cx="4308880" cy="69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 flipV="1">
            <a:off x="2419437" y="3795915"/>
            <a:ext cx="4308880" cy="69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0E66A-E146-42D8-853E-35F42756A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32" y="677935"/>
            <a:ext cx="4248097" cy="23895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0894C2-6F75-4D83-B474-A65DB45A25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49" y="-164554"/>
            <a:ext cx="2088232" cy="12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7CE5FB-EDD1-41AE-848C-22C3B6A3B971}"/>
              </a:ext>
            </a:extLst>
          </p:cNvPr>
          <p:cNvSpPr/>
          <p:nvPr/>
        </p:nvSpPr>
        <p:spPr>
          <a:xfrm>
            <a:off x="0" y="1"/>
            <a:ext cx="9180512" cy="91556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Kristen ITC" panose="03050502040202030202" pitchFamily="66" charset="0"/>
                <a:cs typeface="Arial" pitchFamily="34" charset="0"/>
              </a:rPr>
              <a:t>About the website and its purpose</a:t>
            </a:r>
            <a:endParaRPr lang="en-US" b="1" dirty="0">
              <a:latin typeface="Kristen ITC" panose="03050502040202030202" pitchFamily="66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30391" y="1651519"/>
            <a:ext cx="4544549" cy="676671"/>
          </a:xfrm>
        </p:spPr>
        <p:txBody>
          <a:bodyPr/>
          <a:lstStyle/>
          <a:p>
            <a:r>
              <a:rPr lang="en-US" altLang="ko-KR" dirty="0">
                <a:latin typeface="Kristen ITC" panose="03050502040202030202" pitchFamily="66" charset="0"/>
                <a:cs typeface="Arial" pitchFamily="34" charset="0"/>
              </a:rPr>
              <a:t>The website is an ecommerce website where you can buy food , cloths , accessories and other stuffs for your pets.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0"/>
            <a:ext cx="8738120" cy="884466"/>
          </a:xfrm>
        </p:spPr>
        <p:txBody>
          <a:bodyPr/>
          <a:lstStyle/>
          <a:p>
            <a:r>
              <a:rPr lang="en-US" dirty="0">
                <a:solidFill>
                  <a:srgbClr val="F20844"/>
                </a:solidFill>
                <a:latin typeface="Kristen ITC" panose="03050502040202030202" pitchFamily="66" charset="0"/>
              </a:rPr>
              <a:t>Product 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560735-A172-44B5-AF58-85209B43E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791" y="93705"/>
            <a:ext cx="1239209" cy="697055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C55D605-2C85-4F10-92CC-730860D1C34B}"/>
              </a:ext>
            </a:extLst>
          </p:cNvPr>
          <p:cNvSpPr txBox="1">
            <a:spLocks/>
          </p:cNvSpPr>
          <p:nvPr/>
        </p:nvSpPr>
        <p:spPr>
          <a:xfrm>
            <a:off x="5993771" y="1867542"/>
            <a:ext cx="253062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Kristen ITC" panose="03050502040202030202" pitchFamily="66" charset="0"/>
                <a:cs typeface="Arial" pitchFamily="34" charset="0"/>
              </a:rPr>
              <a:t>Website Feature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43474822-1961-49E7-8E9D-60225107AC0A}"/>
              </a:ext>
            </a:extLst>
          </p:cNvPr>
          <p:cNvSpPr txBox="1">
            <a:spLocks/>
          </p:cNvSpPr>
          <p:nvPr/>
        </p:nvSpPr>
        <p:spPr>
          <a:xfrm>
            <a:off x="755576" y="3530060"/>
            <a:ext cx="253062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itchFamily="34" charset="0"/>
                <a:cs typeface="Arial" pitchFamily="34" charset="0"/>
              </a:rPr>
              <a:t>Website </a:t>
            </a:r>
            <a:r>
              <a:rPr lang="en-US" b="1" dirty="0">
                <a:latin typeface="Kristen ITC" panose="03050502040202030202" pitchFamily="66" charset="0"/>
                <a:cs typeface="Arial" pitchFamily="34" charset="0"/>
              </a:rPr>
              <a:t>Objective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AC858F4-79B6-4525-A126-75598DA0BCF4}"/>
              </a:ext>
            </a:extLst>
          </p:cNvPr>
          <p:cNvSpPr txBox="1">
            <a:spLocks/>
          </p:cNvSpPr>
          <p:nvPr/>
        </p:nvSpPr>
        <p:spPr>
          <a:xfrm>
            <a:off x="4707364" y="2365556"/>
            <a:ext cx="4166120" cy="1534884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Kristen ITC" panose="03050502040202030202" pitchFamily="66" charset="0"/>
                <a:cs typeface="Arial" pitchFamily="34" charset="0"/>
              </a:rPr>
              <a:t>Responsive in mobile and desktop view</a:t>
            </a:r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Kristen ITC" panose="03050502040202030202" pitchFamily="66" charset="0"/>
                <a:cs typeface="Arial" pitchFamily="34" charset="0"/>
              </a:rPr>
              <a:t>Easy to navigate </a:t>
            </a:r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Kristen ITC" panose="03050502040202030202" pitchFamily="66" charset="0"/>
                <a:cs typeface="Arial" pitchFamily="34" charset="0"/>
              </a:rPr>
              <a:t>User-friendly</a:t>
            </a:r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Kristen ITC" panose="03050502040202030202" pitchFamily="66" charset="0"/>
                <a:cs typeface="Arial" pitchFamily="34" charset="0"/>
              </a:rPr>
              <a:t>User-Generated Reviews</a:t>
            </a:r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Kristen ITC" panose="03050502040202030202" pitchFamily="66" charset="0"/>
                <a:cs typeface="Arial" pitchFamily="34" charset="0"/>
              </a:rPr>
              <a:t>Related Items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56F530B-2550-42A5-AF3F-A3601642C241}"/>
              </a:ext>
            </a:extLst>
          </p:cNvPr>
          <p:cNvSpPr txBox="1">
            <a:spLocks/>
          </p:cNvSpPr>
          <p:nvPr/>
        </p:nvSpPr>
        <p:spPr>
          <a:xfrm>
            <a:off x="395536" y="3971408"/>
            <a:ext cx="4166120" cy="676671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Kristen ITC" panose="03050502040202030202" pitchFamily="66" charset="0"/>
                <a:cs typeface="Arial" pitchFamily="34" charset="0"/>
              </a:rPr>
              <a:t>To provide all the needs of you pets and give them care and love.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CDBE389-174D-49AA-99EF-A7DA817358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19" y="123478"/>
            <a:ext cx="2994074" cy="15841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A5C627F-531F-4CA4-84EA-4292279FDC93}"/>
              </a:ext>
            </a:extLst>
          </p:cNvPr>
          <p:cNvSpPr/>
          <p:nvPr/>
        </p:nvSpPr>
        <p:spPr>
          <a:xfrm>
            <a:off x="3635896" y="1923678"/>
            <a:ext cx="1872208" cy="648072"/>
          </a:xfrm>
          <a:prstGeom prst="rect">
            <a:avLst/>
          </a:prstGeom>
          <a:solidFill>
            <a:srgbClr val="F208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2118FB-758B-4BE9-9E1A-383F2376D16E}"/>
              </a:ext>
            </a:extLst>
          </p:cNvPr>
          <p:cNvSpPr/>
          <p:nvPr/>
        </p:nvSpPr>
        <p:spPr>
          <a:xfrm>
            <a:off x="296715" y="3291830"/>
            <a:ext cx="1872208" cy="648072"/>
          </a:xfrm>
          <a:prstGeom prst="rect">
            <a:avLst/>
          </a:prstGeom>
          <a:solidFill>
            <a:srgbClr val="F208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PRODUCTS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DA3A6D-064B-4F3D-9589-54F0E86A9F60}"/>
              </a:ext>
            </a:extLst>
          </p:cNvPr>
          <p:cNvSpPr/>
          <p:nvPr/>
        </p:nvSpPr>
        <p:spPr>
          <a:xfrm>
            <a:off x="2384947" y="3291830"/>
            <a:ext cx="1872208" cy="648072"/>
          </a:xfrm>
          <a:prstGeom prst="rect">
            <a:avLst/>
          </a:prstGeom>
          <a:solidFill>
            <a:srgbClr val="F208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ABOUT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D1D3-39AD-4A46-9177-87D30FD1C304}"/>
              </a:ext>
            </a:extLst>
          </p:cNvPr>
          <p:cNvSpPr/>
          <p:nvPr/>
        </p:nvSpPr>
        <p:spPr>
          <a:xfrm>
            <a:off x="4572000" y="3291830"/>
            <a:ext cx="1872208" cy="648072"/>
          </a:xfrm>
          <a:prstGeom prst="rect">
            <a:avLst/>
          </a:prstGeom>
          <a:solidFill>
            <a:srgbClr val="F208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CONTACT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3F2AA2-4E71-48BE-A877-CBB89DA268C0}"/>
              </a:ext>
            </a:extLst>
          </p:cNvPr>
          <p:cNvSpPr/>
          <p:nvPr/>
        </p:nvSpPr>
        <p:spPr>
          <a:xfrm>
            <a:off x="6876256" y="3291830"/>
            <a:ext cx="1872208" cy="648072"/>
          </a:xfrm>
          <a:prstGeom prst="rect">
            <a:avLst/>
          </a:prstGeom>
          <a:solidFill>
            <a:srgbClr val="F208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ACCOUNT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C1AE64E-7006-4994-BDB3-3E81A848C944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rot="16200000" flipH="1">
            <a:off x="4680012" y="2463738"/>
            <a:ext cx="720080" cy="9361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91A1898-7341-42B0-B224-708AF3F2C7CA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rot="5400000">
            <a:off x="3586486" y="2306316"/>
            <a:ext cx="720080" cy="12509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03A8AEE-2BD1-49C9-B214-F47D6AE928A2}"/>
              </a:ext>
            </a:extLst>
          </p:cNvPr>
          <p:cNvCxnSpPr>
            <a:stCxn id="16" idx="1"/>
            <a:endCxn id="17" idx="0"/>
          </p:cNvCxnSpPr>
          <p:nvPr/>
        </p:nvCxnSpPr>
        <p:spPr>
          <a:xfrm rot="10800000" flipV="1">
            <a:off x="1232820" y="2247714"/>
            <a:ext cx="2403077" cy="10441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BA8A709-25E9-4A61-828A-EE9D6456A938}"/>
              </a:ext>
            </a:extLst>
          </p:cNvPr>
          <p:cNvCxnSpPr>
            <a:stCxn id="16" idx="3"/>
            <a:endCxn id="23" idx="0"/>
          </p:cNvCxnSpPr>
          <p:nvPr/>
        </p:nvCxnSpPr>
        <p:spPr>
          <a:xfrm>
            <a:off x="5508104" y="2247714"/>
            <a:ext cx="2304256" cy="10441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104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맑은 고딕</vt:lpstr>
      <vt:lpstr>Arial</vt:lpstr>
      <vt:lpstr>Calibri</vt:lpstr>
      <vt:lpstr>Kristen ITC</vt:lpstr>
      <vt:lpstr>Wingdings</vt:lpstr>
      <vt:lpstr>Office Theme</vt:lpstr>
      <vt:lpstr>Custom Design</vt:lpstr>
      <vt:lpstr>PowerPoint Presentation</vt:lpstr>
      <vt:lpstr>Product Introduction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Justine Asejo</cp:lastModifiedBy>
  <cp:revision>26</cp:revision>
  <dcterms:created xsi:type="dcterms:W3CDTF">2014-04-01T16:27:38Z</dcterms:created>
  <dcterms:modified xsi:type="dcterms:W3CDTF">2021-10-30T00:28:50Z</dcterms:modified>
</cp:coreProperties>
</file>