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3009-8784-4310-BF7A-0340F3A93E4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F54A-9B80-4B29-AA14-01C5EF7E5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67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3009-8784-4310-BF7A-0340F3A93E4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F54A-9B80-4B29-AA14-01C5EF7E5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8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3009-8784-4310-BF7A-0340F3A93E4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F54A-9B80-4B29-AA14-01C5EF7E5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735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3009-8784-4310-BF7A-0340F3A93E4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F54A-9B80-4B29-AA14-01C5EF7E5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48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3009-8784-4310-BF7A-0340F3A93E4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F54A-9B80-4B29-AA14-01C5EF7E5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0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3009-8784-4310-BF7A-0340F3A93E4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F54A-9B80-4B29-AA14-01C5EF7E5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52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3009-8784-4310-BF7A-0340F3A93E4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F54A-9B80-4B29-AA14-01C5EF7E5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60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3009-8784-4310-BF7A-0340F3A93E4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F54A-9B80-4B29-AA14-01C5EF7E5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2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3009-8784-4310-BF7A-0340F3A93E4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F54A-9B80-4B29-AA14-01C5EF7E5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95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3009-8784-4310-BF7A-0340F3A93E4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F54A-9B80-4B29-AA14-01C5EF7E5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41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3009-8784-4310-BF7A-0340F3A93E4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0F54A-9B80-4B29-AA14-01C5EF7E5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28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3009-8784-4310-BF7A-0340F3A93E46}" type="datetimeFigureOut">
              <a:rPr lang="zh-CN" altLang="en-US" smtClean="0"/>
              <a:t>2019/11/8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0F54A-9B80-4B29-AA14-01C5EF7E50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60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海参属于无脊椎动物、棘皮动物门、海参纲。全球有</a:t>
            </a:r>
            <a:r>
              <a:rPr lang="en-US" altLang="zh-CN" dirty="0"/>
              <a:t>900</a:t>
            </a:r>
            <a:r>
              <a:rPr lang="zh-CN" altLang="en-US" dirty="0"/>
              <a:t>多种，我国约</a:t>
            </a:r>
            <a:r>
              <a:rPr lang="en-US" altLang="zh-CN" dirty="0"/>
              <a:t>140</a:t>
            </a:r>
            <a:r>
              <a:rPr lang="zh-CN" altLang="en-US" dirty="0"/>
              <a:t>种。其中印度洋、西太平洋海区是世界上海参种类最多、资源量最大的区域。我国海参分布在温带区和热带区，温带区主要在黄渤海域，主要经济品种是刺参，也是我国最为知名的海参种类，热带区主要在两广和海南沿海，主要经济品种有梅花参等。其中西沙群岛、南沙群岛和海南岛是我国热带海参的主要产地。海参在各类山珍海味中位尊“八珍”，还具多种中医特指的补益养生功能。近半个世纪以来，国内外学者对</a:t>
            </a:r>
            <a:r>
              <a:rPr lang="en-US" altLang="zh-CN" dirty="0"/>
              <a:t>40</a:t>
            </a:r>
            <a:r>
              <a:rPr lang="zh-CN" altLang="en-US" dirty="0"/>
              <a:t>多种海参化学成分的研究表明海参体内不但富含氨基酸、维生素和化学元素等人体所需的</a:t>
            </a:r>
            <a:r>
              <a:rPr lang="en-US" altLang="zh-CN" dirty="0"/>
              <a:t>50</a:t>
            </a:r>
            <a:r>
              <a:rPr lang="zh-CN" altLang="en-US" dirty="0"/>
              <a:t>多种营养成分，还含有多种生物活性物质如酸性粘多糖、皂苷和胶原蛋白等，而且海参活性物质的药理活性十分广泛。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58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37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梅花参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梅花参别称凤梨参、红刺参等，为刺参科梅花参属棘皮动物，体长一般</a:t>
            </a:r>
            <a:r>
              <a:rPr lang="en-US" altLang="zh-CN" dirty="0"/>
              <a:t>60</a:t>
            </a:r>
            <a:r>
              <a:rPr lang="zh-CN" altLang="en-US" dirty="0"/>
              <a:t>～</a:t>
            </a:r>
            <a:r>
              <a:rPr lang="en-US" altLang="zh-CN" dirty="0"/>
              <a:t>75</a:t>
            </a:r>
            <a:r>
              <a:rPr lang="zh-CN" altLang="en-US" dirty="0"/>
              <a:t>厘米，最长可达</a:t>
            </a:r>
            <a:r>
              <a:rPr lang="en-US" altLang="zh-CN" dirty="0"/>
              <a:t>1.2</a:t>
            </a:r>
            <a:r>
              <a:rPr lang="zh-CN" altLang="en-US" dirty="0"/>
              <a:t>米，宽约</a:t>
            </a:r>
            <a:r>
              <a:rPr lang="en-US" altLang="zh-CN" dirty="0"/>
              <a:t>10</a:t>
            </a:r>
            <a:r>
              <a:rPr lang="zh-CN" altLang="en-US" dirty="0"/>
              <a:t>厘米，高约</a:t>
            </a:r>
            <a:r>
              <a:rPr lang="en-US" altLang="zh-CN" dirty="0"/>
              <a:t>8</a:t>
            </a:r>
            <a:r>
              <a:rPr lang="zh-CN" altLang="en-US" dirty="0"/>
              <a:t>厘米，背部肉刺很大，每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11</a:t>
            </a:r>
            <a:r>
              <a:rPr lang="zh-CN" altLang="en-US" dirty="0"/>
              <a:t>个肉刺的基部相连呈梅花状，故名梅花参，又因体形很象凤梨，故又称凤梨参。生活时体色艳丽，背呈橙黄色或橙红色，散布黄色和褐色斑点，腹面带赤色，触手黄色，栖息于水深</a:t>
            </a:r>
            <a:r>
              <a:rPr lang="en-US" altLang="zh-CN" dirty="0"/>
              <a:t>3</a:t>
            </a:r>
            <a:r>
              <a:rPr lang="zh-CN" altLang="en-US" dirty="0"/>
              <a:t>～</a:t>
            </a:r>
            <a:r>
              <a:rPr lang="en-US" altLang="zh-CN" dirty="0"/>
              <a:t>10</a:t>
            </a:r>
            <a:r>
              <a:rPr lang="zh-CN" altLang="en-US" dirty="0"/>
              <a:t>米的珊瑚沙底，分布于太平洋西南部，我国主要产于南海的西沙群岛。</a:t>
            </a:r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87" y="2096294"/>
            <a:ext cx="4772025" cy="3810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00906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绿刺参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绿刺参别称方刺参、方参等，为刺参科刺参属棘皮动物，体呈四方柱形，一般体长</a:t>
            </a:r>
            <a:r>
              <a:rPr lang="en-US" altLang="zh-CN" dirty="0"/>
              <a:t>30</a:t>
            </a:r>
            <a:r>
              <a:rPr lang="zh-CN" altLang="en-US" dirty="0"/>
              <a:t>厘米，沿着身体的棱角各有两行交互排列的圆锥形肉刺，腹面管足很多，排列成</a:t>
            </a:r>
            <a:r>
              <a:rPr lang="en-US" altLang="zh-CN" dirty="0"/>
              <a:t>3</a:t>
            </a:r>
            <a:r>
              <a:rPr lang="zh-CN" altLang="en-US" dirty="0"/>
              <a:t>个纵带，中央一带较宽。体浓绿色或黑绿色，肉刺顶端为橙黄或橙红色，触手基部灰白色，末端带灰黑色，管足为灰黑色。以西沙群岛、海南岛南部及广西北海、洞洲岛等海域产量较多。</a:t>
            </a:r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987" y="2139156"/>
            <a:ext cx="4772025" cy="37242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956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花刺参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花刺参别称方参、黄肉、白刺参、猪虫参等，为刺参科刺参属棘皮动物，一般体</a:t>
            </a:r>
            <a:r>
              <a:rPr lang="en-US" altLang="zh-CN" dirty="0"/>
              <a:t>30</a:t>
            </a:r>
            <a:r>
              <a:rPr lang="zh-CN" altLang="en-US" dirty="0"/>
              <a:t>～</a:t>
            </a:r>
            <a:r>
              <a:rPr lang="en-US" altLang="zh-CN" dirty="0"/>
              <a:t>40</a:t>
            </a:r>
            <a:r>
              <a:rPr lang="zh-CN" altLang="en-US" dirty="0"/>
              <a:t>厘米，体稍呈四方柱形，背面散生多数圆锥形肉刺，腹面管足排列成</a:t>
            </a:r>
            <a:r>
              <a:rPr lang="en-US" altLang="zh-CN" dirty="0"/>
              <a:t>3</a:t>
            </a:r>
            <a:r>
              <a:rPr lang="zh-CN" altLang="en-US" dirty="0"/>
              <a:t>纵带，其中中带较宽，体色多数为深黄色带深浅不同的橄榄色斑点、黄灰色带钱褐色的网纹或浓绿色的斑纹等，肉刺末端有的带红色，分布我国西沙群岛、海南岛和雷州半岛。</a:t>
            </a:r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95259"/>
            <a:ext cx="5181600" cy="361206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7963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石参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石参别称白石参、黄瓜参等，一般体长</a:t>
            </a:r>
            <a:r>
              <a:rPr lang="en-US" altLang="zh-CN" dirty="0"/>
              <a:t>25</a:t>
            </a:r>
            <a:r>
              <a:rPr lang="zh-CN" altLang="en-US" dirty="0"/>
              <a:t>～</a:t>
            </a:r>
            <a:r>
              <a:rPr lang="en-US" altLang="zh-CN" dirty="0"/>
              <a:t>30</a:t>
            </a:r>
            <a:r>
              <a:rPr lang="zh-CN" altLang="en-US" dirty="0"/>
              <a:t>厘米，略呈椭圆形，口偏于腹面，有触手</a:t>
            </a:r>
            <a:r>
              <a:rPr lang="en-US" altLang="zh-CN" dirty="0"/>
              <a:t>20</a:t>
            </a:r>
            <a:r>
              <a:rPr lang="zh-CN" altLang="en-US" dirty="0"/>
              <a:t>个，肛门偏于背面，周围有</a:t>
            </a:r>
            <a:r>
              <a:rPr lang="en-US" altLang="zh-CN" dirty="0"/>
              <a:t>5</a:t>
            </a:r>
            <a:r>
              <a:rPr lang="zh-CN" altLang="en-US" dirty="0"/>
              <a:t>个石灰质小齿。，背面隆起光滑，有稀疏的管足，腹面平坦，管足排列成</a:t>
            </a:r>
            <a:r>
              <a:rPr lang="en-US" altLang="zh-CN" dirty="0"/>
              <a:t>3</a:t>
            </a:r>
            <a:r>
              <a:rPr lang="zh-CN" altLang="en-US" dirty="0"/>
              <a:t>纵带，中间一带较稀，排得较宽，体色变化较大，一般背面为黄褐色或紫褐色，并有许多灰白色不规则的横斑，肛门周围灰白色，腹面颜色较浅，在我国主要分布于西沙群岛、海南岛海域，产期多为春季和秋末冬初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66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647</Words>
  <Application>Microsoft Office PowerPoint</Application>
  <PresentationFormat>宽屏</PresentationFormat>
  <Paragraphs>11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介绍</vt:lpstr>
      <vt:lpstr>分类</vt:lpstr>
      <vt:lpstr>梅花参</vt:lpstr>
      <vt:lpstr>绿刺参</vt:lpstr>
      <vt:lpstr>花刺参</vt:lpstr>
      <vt:lpstr>石参</vt:lpstr>
    </vt:vector>
  </TitlesOfParts>
  <Company>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jszx</dc:creator>
  <cp:lastModifiedBy>jszx</cp:lastModifiedBy>
  <cp:revision>2</cp:revision>
  <dcterms:created xsi:type="dcterms:W3CDTF">2019-11-08T00:33:09Z</dcterms:created>
  <dcterms:modified xsi:type="dcterms:W3CDTF">2019-11-08T00:41:14Z</dcterms:modified>
</cp:coreProperties>
</file>