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526" y="-9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17/09/2019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17/09/2019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17/09/2019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17/09/2019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17/09/2019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17/09/2019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17/09/2019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7200"/>
            <a:ext cx="7781925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1420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Neighbourhoods in Manhattan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599"/>
            <a:ext cx="8686800" cy="5282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9280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Clustered Neighbourhoods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26482"/>
            <a:ext cx="8736398" cy="517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2963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8610600" cy="3269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7923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On-screen Show (4:3)</PresentationFormat>
  <Paragraphs>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Neighbourhoods in Manhattan</vt:lpstr>
      <vt:lpstr>Clustered Neighbourhoods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DINTAKURTHI, Gururaja</dc:creator>
  <cp:lastModifiedBy>DINTAKURTHI, Gururaja</cp:lastModifiedBy>
  <cp:revision>2</cp:revision>
  <dcterms:created xsi:type="dcterms:W3CDTF">2006-08-16T00:00:00Z</dcterms:created>
  <dcterms:modified xsi:type="dcterms:W3CDTF">2019-09-17T09:23:04Z</dcterms:modified>
</cp:coreProperties>
</file>