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4"/>
    <p:sldMasterId id="2147483939" r:id="rId5"/>
  </p:sldMasterIdLst>
  <p:sldIdLst>
    <p:sldId id="256" r:id="rId6"/>
    <p:sldId id="257" r:id="rId7"/>
    <p:sldId id="260" r:id="rId8"/>
    <p:sldId id="261" r:id="rId9"/>
    <p:sldId id="267" r:id="rId10"/>
    <p:sldId id="270" r:id="rId11"/>
    <p:sldId id="262" r:id="rId12"/>
    <p:sldId id="271" r:id="rId13"/>
    <p:sldId id="268" r:id="rId14"/>
    <p:sldId id="265" r:id="rId15"/>
    <p:sldId id="272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A3FFCE-74CA-4810-A55C-09108A2237DC}" v="21" dt="2023-12-01T05:28:32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84DA70-C731-4C70-880D-CCD4705E623C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6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25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83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7481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010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2083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549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241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68654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4027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6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97989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60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8417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7377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362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752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3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866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496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757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92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669AF7-7BEB-44E4-9852-375E34362B5B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2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385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104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4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193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0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22" r:id="rId2"/>
    <p:sldLayoutId id="2147483923" r:id="rId3"/>
    <p:sldLayoutId id="2147483924" r:id="rId4"/>
    <p:sldLayoutId id="2147483925" r:id="rId5"/>
    <p:sldLayoutId id="2147483926" r:id="rId6"/>
    <p:sldLayoutId id="2147483927" r:id="rId7"/>
    <p:sldLayoutId id="2147483928" r:id="rId8"/>
    <p:sldLayoutId id="2147483929" r:id="rId9"/>
    <p:sldLayoutId id="2147483930" r:id="rId10"/>
    <p:sldLayoutId id="2147483931" r:id="rId11"/>
    <p:sldLayoutId id="2147483932" r:id="rId12"/>
    <p:sldLayoutId id="2147483933" r:id="rId13"/>
    <p:sldLayoutId id="2147483934" r:id="rId14"/>
    <p:sldLayoutId id="2147483935" r:id="rId15"/>
    <p:sldLayoutId id="2147483936" r:id="rId16"/>
    <p:sldLayoutId id="2147483937" r:id="rId17"/>
    <p:sldLayoutId id="2147483938" r:id="rId18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D6AD-117F-43A0-88A4-E637AB10B869}" type="datetimeFigureOut">
              <a:rPr lang="en-IN" smtClean="0"/>
              <a:t>01-12-2023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FA36C-31A8-467C-B83B-975BE506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0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73C3-7DDE-9DAF-6FF9-C545BD62A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5294" y="412377"/>
            <a:ext cx="7064190" cy="1272988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K.S.R.M</a:t>
            </a:r>
            <a:r>
              <a:rPr lang="en-I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 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  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Pulivendala Road, Kadapa-516 005 Andhra Pradesh, India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Approved by AICTE, New Delhi &amp; Affiliated to JNTUA, Ananthapuramu. 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ISO 14001:2004 &amp; 9001: 2015 Certified Institution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C3392-8CD6-CEC4-4E6C-1CE222ACF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117" y="2696073"/>
            <a:ext cx="9948976" cy="394982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Presentation On</a:t>
            </a:r>
          </a:p>
          <a:p>
            <a:pPr algn="ctr"/>
            <a:r>
              <a:rPr lang="en-I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“APPLIED ROBOTIC CONTROL”</a:t>
            </a:r>
          </a:p>
          <a:p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                                                                                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Manoj                                                                                                              Dr . G.Suneel Kumar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209Y1A0460                                                                                                      Assistant Professor</a:t>
            </a:r>
          </a:p>
          <a:p>
            <a:pPr algn="l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ECE department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F5CE3-E473-4D9C-BF7A-6EDAC4920A64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986117" y="412377"/>
            <a:ext cx="1604683" cy="1272988"/>
          </a:xfrm>
          <a:prstGeom prst="rect">
            <a:avLst/>
          </a:prstGeom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B89793-924C-DD49-A06B-BF69E24B96E9}"/>
              </a:ext>
            </a:extLst>
          </p:cNvPr>
          <p:cNvCxnSpPr>
            <a:cxnSpLocks/>
          </p:cNvCxnSpPr>
          <p:nvPr/>
        </p:nvCxnSpPr>
        <p:spPr>
          <a:xfrm>
            <a:off x="1075765" y="1909482"/>
            <a:ext cx="94577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959CDE0-781A-C151-971C-C7D89F24C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790" y="2"/>
            <a:ext cx="2008093" cy="168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21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2D8A-4D31-0505-A742-451B88F1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4000-5F99-3058-F77F-0318F0487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12647"/>
            <a:ext cx="10820400" cy="3406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Applied robotic control is a powerful tool that can be used to automate a wide variety of tasks. As the technology continues to develop, we can expect to see even more innovative applications for robots in the years to come.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498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E19C25-5C0D-8BC2-C3B0-9839955E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58" y="672571"/>
            <a:ext cx="5545666" cy="5794904"/>
          </a:xfrm>
        </p:spPr>
      </p:pic>
    </p:spTree>
    <p:extLst>
      <p:ext uri="{BB962C8B-B14F-4D97-AF65-F5344CB8AC3E}">
        <p14:creationId xmlns:p14="http://schemas.microsoft.com/office/powerpoint/2010/main" val="33855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3E4B-C127-134C-9475-5A564E77F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/>
              <a:t>Thank 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428572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5495" y="1040480"/>
            <a:ext cx="10273003" cy="102149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Advanced certification on emerging technologies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C3B04-4C5D-23AA-1517-A884FD6A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140" y="1233673"/>
            <a:ext cx="63531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A1B15-ACA4-CADF-387D-C0DB0A64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BDBE-D52E-533E-F1B9-37A4A76BFA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3185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robotics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Industrial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Working principle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11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10F9-D20D-7E26-2721-4D4AC44A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314879"/>
            <a:ext cx="8610600" cy="1293028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BEFF-F86C-E52B-AF58-27F42AFE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032" y="3064369"/>
            <a:ext cx="10820400" cy="216283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This presentation explores the application of robotics control in enhancing automation processes. We will delve into the benefits and challenges of integrating robotics in various industries.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76792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DFA3-FACA-E530-490D-89AAB82AF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0482" y="758376"/>
            <a:ext cx="7899918" cy="1098415"/>
          </a:xfrm>
        </p:spPr>
        <p:txBody>
          <a:bodyPr/>
          <a:lstStyle/>
          <a:p>
            <a:r>
              <a:rPr lang="en-US" b="1" dirty="0"/>
              <a:t>What is robotics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D6D13-9BAE-D5A2-A18D-5C4C70A9A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5452" y="1856791"/>
            <a:ext cx="9448800" cy="68580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1200" b="0" i="0" dirty="0">
                <a:effectLst/>
                <a:latin typeface="Arial" panose="020B0604020202020204" pitchFamily="34" charset="0"/>
              </a:rPr>
              <a:t>Robotics is a branch of engineering and computer science that involves the conception, design, manufacture and operation of </a:t>
            </a:r>
            <a:r>
              <a:rPr lang="en-US" sz="11200" u="sng" dirty="0">
                <a:latin typeface="Arial" panose="020B0604020202020204" pitchFamily="34" charset="0"/>
              </a:rPr>
              <a:t>robots</a:t>
            </a:r>
            <a:r>
              <a:rPr lang="en-US" sz="11200" b="0" i="0" dirty="0">
                <a:effectLst/>
                <a:latin typeface="Arial" panose="020B0604020202020204" pitchFamily="34" charset="0"/>
              </a:rPr>
              <a:t>. The objective of the robotics field is to create intelligent machines that can assist humans in a variety of ways.</a:t>
            </a:r>
          </a:p>
          <a:p>
            <a:pPr algn="l"/>
            <a:r>
              <a:rPr lang="en-US" sz="11200" b="0" i="0" dirty="0">
                <a:effectLst/>
                <a:latin typeface="Arial" panose="020B0604020202020204" pitchFamily="34" charset="0"/>
              </a:rPr>
              <a:t>Robotics can take on a number of forms. A robot might resemble a human or be in the form of a robotic 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00285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3A21-7DB5-2403-5102-93E4667E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762000"/>
          </a:xfrm>
        </p:spPr>
        <p:txBody>
          <a:bodyPr/>
          <a:lstStyle/>
          <a:p>
            <a:pPr algn="ctr"/>
            <a:r>
              <a:rPr lang="en-US" b="1" dirty="0"/>
              <a:t>Industrial applications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86F01-187F-375C-2E71-60F5C52EB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5067" y="2472266"/>
            <a:ext cx="6873240" cy="3094485"/>
          </a:xfrm>
        </p:spPr>
        <p:txBody>
          <a:bodyPr>
            <a:normAutofit/>
          </a:bodyPr>
          <a:lstStyle/>
          <a:p>
            <a:r>
              <a:rPr lang="en-US" sz="2800" dirty="0"/>
              <a:t>Applied control robotics has diverse applications across industries, including manufacturing , logistics, healthcare ,and more . This slide will showcase real-world examples of robotic systems enhancing efficiency and productivity in various sectors</a:t>
            </a:r>
            <a:endParaRPr lang="en-IN" sz="2800" dirty="0"/>
          </a:p>
          <a:p>
            <a:endParaRPr lang="en-IN" sz="2800" dirty="0"/>
          </a:p>
        </p:txBody>
      </p:sp>
      <p:pic>
        <p:nvPicPr>
          <p:cNvPr id="2050" name="Picture 2" descr="artificial intelligence and the future of surgical robotics - OFF-58% &gt;  Shipping free">
            <a:extLst>
              <a:ext uri="{FF2B5EF4-FFF2-40B4-BE49-F238E27FC236}">
                <a16:creationId xmlns:a16="http://schemas.microsoft.com/office/drawing/2014/main" id="{AE6B5A3B-3418-8F53-7AB6-ECD1742AE3B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 r="19185"/>
          <a:stretch>
            <a:fillRect/>
          </a:stretch>
        </p:blipFill>
        <p:spPr bwMode="auto">
          <a:xfrm>
            <a:off x="7618307" y="751241"/>
            <a:ext cx="4378960" cy="546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58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0A2A-6A49-9F47-25D6-AB5386DC5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Robotic Control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5FEB7-A0C9-6B69-08A6-12A67D7E2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Robotic control systems are designed to optimize the efficiency of automated processes. They involve the use of advanced algorithms and sensors to ensure precise manipulation of objects.</a:t>
            </a:r>
            <a:endParaRPr lang="en-IN" sz="2400" dirty="0"/>
          </a:p>
        </p:txBody>
      </p:sp>
      <p:pic>
        <p:nvPicPr>
          <p:cNvPr id="2050" name="Picture 2" descr="KC Robotics on LinkedIn: #robotics #robots #automation #industrialrobotics  #industrialmanufacturing…">
            <a:extLst>
              <a:ext uri="{FF2B5EF4-FFF2-40B4-BE49-F238E27FC236}">
                <a16:creationId xmlns:a16="http://schemas.microsoft.com/office/drawing/2014/main" id="{7C38DDB8-E5AE-18F2-15AE-E547325E6B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46" y="485192"/>
            <a:ext cx="4991876" cy="617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0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CD87-836D-6261-F408-AF57180F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operating system(ros)programming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CE9C5-C4EB-BE26-EB52-5F80C8A5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ROS is a an open-source frame work for robot software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Ros is widely used in robotics research and industry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allows for modular development and easy integrating of different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ROS support various programming language such as C++ , python ,and java</a:t>
            </a:r>
          </a:p>
        </p:txBody>
      </p:sp>
      <p:pic>
        <p:nvPicPr>
          <p:cNvPr id="3074" name="Picture 2" descr="open source robot operating system for Sale,Up To OFF 65%">
            <a:extLst>
              <a:ext uri="{FF2B5EF4-FFF2-40B4-BE49-F238E27FC236}">
                <a16:creationId xmlns:a16="http://schemas.microsoft.com/office/drawing/2014/main" id="{8ACCFF92-8BAB-D4DD-F81A-7E2D492E8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746125"/>
            <a:ext cx="5472113" cy="547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1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AEEB-1B57-0DCA-48AD-A9F146EEA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333" y="1591738"/>
            <a:ext cx="9448800" cy="8558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Working principle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CC193-54FF-E98E-919B-969ABA6F2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9448800" cy="685800"/>
          </a:xfrm>
        </p:spPr>
        <p:txBody>
          <a:bodyPr>
            <a:noAutofit/>
          </a:bodyPr>
          <a:lstStyle/>
          <a:p>
            <a:r>
              <a:rPr lang="en-US" sz="3200" dirty="0"/>
              <a:t>IT contains several attachments throught joints known as axes. Every attachment has a stepper or servo motor that moves in a specific motion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654241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270</TotalTime>
  <Words>390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Century Gothic</vt:lpstr>
      <vt:lpstr>Times New Roman</vt:lpstr>
      <vt:lpstr>Wingdings</vt:lpstr>
      <vt:lpstr>Vapor Trail</vt:lpstr>
      <vt:lpstr>Office Theme</vt:lpstr>
      <vt:lpstr>K.S.R.M.COLLEGE OF ENGINEERING  (AUTONOMOUS)   Pulivendala Road, Kadapa-516 005 Andhra Pradesh, India  Approved by AICTE, New Delhi &amp; Affiliated to JNTUA, Ananthapuramu.  An ISO 14001:2004 &amp; 9001: 2015 Certified Institution</vt:lpstr>
      <vt:lpstr>PowerPoint Presentation</vt:lpstr>
      <vt:lpstr>contents</vt:lpstr>
      <vt:lpstr>INTRODUCTION</vt:lpstr>
      <vt:lpstr>What is robotics</vt:lpstr>
      <vt:lpstr>Industrial applications</vt:lpstr>
      <vt:lpstr>Robotic Control Systems</vt:lpstr>
      <vt:lpstr>Robot operating system(ros)programming</vt:lpstr>
      <vt:lpstr>Working principle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GUDIPALLE MANOJ</dc:creator>
  <cp:lastModifiedBy>GUDIPALLE MANOJ</cp:lastModifiedBy>
  <cp:revision>2</cp:revision>
  <dcterms:created xsi:type="dcterms:W3CDTF">2023-11-30T17:05:35Z</dcterms:created>
  <dcterms:modified xsi:type="dcterms:W3CDTF">2023-12-01T05:29:58Z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