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72DB-70C7-4534-8717-5425C6533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6C156-1032-4160-811A-67A915AEF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17CB0-53A9-4265-AFC3-56289D83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B3C34-EDED-4402-B3C7-FE14E28F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63A7A-BC84-40EE-AEA5-491FECB5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37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3764-43AB-489B-8E1B-43397A56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85921-81D6-4B1D-96A3-B846E10EFC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6E82-475F-4FE7-AEBD-6ACEF479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B32F6-B1CF-47A0-A47E-60551D42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DD17-1DA9-4612-865C-0EB9884A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C7D09-AFFC-4655-BE7E-8148831B4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3E807-DB6B-482F-AC51-6ADF72273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0E4CD-B763-408B-AC25-AB6A865B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73FB-8742-491B-BC99-D0FB3FB3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589C7-4D9A-4363-A2D8-A948FD7A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3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C360-DDC4-4336-A8A8-268591DD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9ACFB-3A20-425F-92C3-0BDAC0EE8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816D-492B-4C52-BA2E-5129F26B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E3E2-716F-4B49-8D4B-BE46D589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CDB5B-A837-42B1-B37B-B7FFA51A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77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58BB-CDF2-447D-99B2-D370CC075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8E0F2-B615-44ED-AA33-F0679393E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6130-8838-45B2-8921-486FF290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3B867-6872-45FE-B6E9-33CCE1D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E7768-460F-4B30-9AC4-0750012F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00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1760-FF42-4303-B4AA-44C0F9AE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7313-710E-4024-AA4D-956AFD9A6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546F5-8796-4493-BF4E-07EDECEE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1E98D-3402-46EB-B69D-0F7EF44A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9DDD0-65B3-485D-BE66-4E36CB9C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52BDE-DEB8-486E-A5C6-CAD0F592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2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597E-893E-4360-9D70-E7C7C056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CF590-B209-450A-9E50-7F4B26C46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15A4D-3250-4303-BBC5-0CBF718E7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74B47-052A-4284-9EF6-AF6AE32F8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5638A6-8D83-4FE0-8F97-BD3008346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347B3-4A9E-40DD-B68A-5097FBDD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0D14E-7810-42BA-9996-A604EC0B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79FC7-37DB-4F8E-93A9-DCBB418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9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47B4-D902-464D-A452-DAD7BE24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B9AA8-9315-49A2-BB3E-477AC8ED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EE7DB-6B29-4AC4-8FFE-8E55DEA1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F236F-0C07-4E09-96E8-32470AFC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65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63E1A-8762-4624-9C3E-0A4F3E40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35040-2D33-40F0-8CFC-F7661C8B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69E93-2008-4988-9BCF-97F14154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4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C017-05A2-4C7A-81B4-7D24CBF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488C7-9DBA-463C-A144-F16F9490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74726-7F4C-46C2-B2AA-A9F8CD8A2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ABA5B-353C-414F-8727-420A7A7C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F064E-B4D4-42EE-95D2-D1B46AB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4FE47-E9F7-443F-AF74-2C217629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3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8D1C-C754-464C-82E1-FEB4E3126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67836-A66F-4126-88BE-88841F6D4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07F13-7B7E-4FD7-BE08-153CDD75A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0D05-906A-45D4-B6EB-EF717DF80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5C2E5-E0B1-4C8D-9248-F273A32D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F96E-122B-4794-B674-A05DD3E7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2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33773-CD5B-4676-B6EE-BB20F28D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C4AE3-5EF5-4F9E-876D-80B2AAFEC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16631-9C28-48DF-A9D7-D352BD0D4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0DA98-8610-4241-A7DB-C3C05423CAEB}" type="datetimeFigureOut">
              <a:rPr lang="en-IN" smtClean="0"/>
              <a:t>24-02-2020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E5A3-5329-4D98-A8C8-B09E47436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C8F79-318D-486C-9229-EECABEC02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B9DE-6A21-4C1C-8856-1A8FA1F7FE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8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1FAA-3728-4800-868D-A20A54528F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A1BB3-F20E-4C00-B1E5-2E8C0AFB34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F0E40-A870-4CB9-845E-1B367DC4C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0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3548AF-F87E-4C37-B99D-1AEC277EE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15165"/>
            <a:ext cx="5334000" cy="30003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9DEA7E-3D22-48DF-8B73-CC3F67D1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5" y="3429000"/>
            <a:ext cx="48577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92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EC0FFA-362E-4B6F-8380-8257A513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38" y="355394"/>
            <a:ext cx="5172075" cy="2790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FDFEFE-A6A1-4EE3-8B9B-C24C67085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3352295"/>
            <a:ext cx="47625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0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6497B1-189A-4E2A-8A4D-9B9F290E2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912" y="518384"/>
            <a:ext cx="5210175" cy="2400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F2D2E-79E2-4EF0-A90A-24847721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3227070"/>
            <a:ext cx="5219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3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74D81-8C55-47E4-8E3B-15B7A429B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5" y="0"/>
            <a:ext cx="12154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1F627A-0C49-4B8B-9A0F-42455E171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" y="0"/>
            <a:ext cx="12117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7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A3CE14-3A8C-420F-A365-713BEBB1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8" y="0"/>
            <a:ext cx="12103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84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5ABDC1-1C3E-4613-BDFE-B5B795C3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1209675"/>
            <a:ext cx="67627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8E08AC-BBF2-4B1A-8540-5B3A01D42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1962150"/>
            <a:ext cx="5457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08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77B92A-8B44-4958-B3DA-BA038A0E4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333375"/>
            <a:ext cx="55054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96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AFB6C2-D9E6-4767-8908-0C36EB5FF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37" y="417251"/>
            <a:ext cx="5276850" cy="3248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2BD9EC-75C5-4E61-BCFB-6ACB8DF8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74" y="3665276"/>
            <a:ext cx="47529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0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A69741-35F6-4AC5-813F-E56CF048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487" y="590550"/>
            <a:ext cx="5153025" cy="2838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1E5132-0357-473F-85B6-F70471F5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906" y="3505200"/>
            <a:ext cx="440055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0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Gudise</dc:creator>
  <cp:lastModifiedBy>Ravi Gudise</cp:lastModifiedBy>
  <cp:revision>2</cp:revision>
  <dcterms:created xsi:type="dcterms:W3CDTF">2020-02-23T19:06:20Z</dcterms:created>
  <dcterms:modified xsi:type="dcterms:W3CDTF">2020-02-23T19:23:53Z</dcterms:modified>
</cp:coreProperties>
</file>