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08D4C-13B9-4C66-A909-8F98EB52B7A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9F2E6-2F07-46B9-A730-A6DB535C05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F2E6-2F07-46B9-A730-A6DB535C055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86696B-F8B0-40FF-A981-847D3A3138E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EB78E30-64F8-47D9-A72C-91AF127542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G.Kalyani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Artificial </a:t>
            </a:r>
            <a:r>
              <a:rPr lang="en-US" sz="5400" b="1" dirty="0" err="1" smtClean="0"/>
              <a:t>Intelligenc</a:t>
            </a:r>
            <a:endParaRPr 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Artificial Intelligence (AI) is revolutionizing industries, enabling automation and advanced data analysis. This presentation will explore the potential of AI and its impact on society and businesses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7" name="Content Placeholder 6" descr="ai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750" y="1828800"/>
            <a:ext cx="3371850" cy="3733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457200"/>
            <a:ext cx="6476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 smtClean="0"/>
              <a:t>Understanding AI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1"/>
            <a:ext cx="365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AI is the simulation of human intelligence processes by machines, especially computer systems. It involves learning, reasoning, and self-correction. AI technologies include machine learning, natural language processing, and robotics.</a:t>
            </a:r>
            <a:endParaRPr lang="en-US" sz="2400" dirty="0"/>
          </a:p>
        </p:txBody>
      </p:sp>
      <p:pic>
        <p:nvPicPr>
          <p:cNvPr id="4" name="Picture 3" descr="f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524000"/>
            <a:ext cx="46482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533400"/>
            <a:ext cx="4806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/>
              <a:t>AI Applications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365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AI is transforming various industries, including healthcare, finance, and manufacturing. Its applications range from diagnosis and treatment in healthcare to algorithmic trading in finance.</a:t>
            </a:r>
            <a:endParaRPr lang="en-US" sz="2400" dirty="0"/>
          </a:p>
        </p:txBody>
      </p:sp>
      <p:pic>
        <p:nvPicPr>
          <p:cNvPr id="6" name="Picture 5" descr="f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24000"/>
            <a:ext cx="4343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1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/>
              <a:t>Ethical Considerations</a:t>
            </a:r>
            <a:endParaRPr lang="en-US" sz="3200" b="1" i="1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335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rapid advancement of AI raises ethical concerns, including privacy, bias, and job displacement. It is crucial to address these issues to ensure responsible AI development and deployment.</a:t>
            </a:r>
            <a:endParaRPr lang="en-US" sz="2400" dirty="0"/>
          </a:p>
        </p:txBody>
      </p:sp>
      <p:pic>
        <p:nvPicPr>
          <p:cNvPr id="4" name="Picture 3" descr="f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05000"/>
            <a:ext cx="3657600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future of AI holds promise for innovation and efficiency across industries. As AI continues to evolve, it will be essential to focus on collaboration between humans and AI systems</a:t>
            </a:r>
            <a:endParaRPr lang="en-US" sz="2000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077200" cy="37338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5272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/>
              <a:t>Conclusion</a:t>
            </a:r>
            <a:endParaRPr lang="en-US" sz="3200" b="1" i="1" dirty="0"/>
          </a:p>
        </p:txBody>
      </p:sp>
      <p:sp>
        <p:nvSpPr>
          <p:cNvPr id="3" name="Rectangle 2"/>
          <p:cNvSpPr/>
          <p:nvPr/>
        </p:nvSpPr>
        <p:spPr>
          <a:xfrm>
            <a:off x="152400" y="1219201"/>
            <a:ext cx="472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Artificial Intelligence is a transformative force with the potential to drive significant progress. Embracing AI responsibly and ethically will be crucial for realizing its full potential and creating a positive impact on society and businesses. </a:t>
            </a:r>
            <a:endParaRPr lang="en-US" sz="2800" dirty="0"/>
          </a:p>
        </p:txBody>
      </p:sp>
      <p:pic>
        <p:nvPicPr>
          <p:cNvPr id="4" name="Picture 3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762000"/>
            <a:ext cx="35052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1"/>
            <a:ext cx="7924800" cy="228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600" y="3581400"/>
            <a:ext cx="3547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 smtClean="0">
                <a:latin typeface="Algerian" pitchFamily="82" charset="0"/>
              </a:rPr>
              <a:t>Thank </a:t>
            </a:r>
          </a:p>
          <a:p>
            <a:r>
              <a:rPr lang="en-US" sz="4800" b="1" i="1" dirty="0">
                <a:latin typeface="Algerian" pitchFamily="82" charset="0"/>
              </a:rPr>
              <a:t> </a:t>
            </a:r>
            <a:r>
              <a:rPr lang="en-US" sz="4800" b="1" i="1" dirty="0" smtClean="0">
                <a:latin typeface="Algerian" pitchFamily="82" charset="0"/>
              </a:rPr>
              <a:t>         </a:t>
            </a:r>
            <a:r>
              <a:rPr lang="en-US" sz="4800" b="1" i="1" dirty="0" smtClean="0">
                <a:latin typeface="Algerian" pitchFamily="82" charset="0"/>
              </a:rPr>
              <a:t>you</a:t>
            </a:r>
            <a:endParaRPr lang="en-US" sz="4800" b="1" i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73</TotalTime>
  <Words>215</Words>
  <Application>Microsoft Office PowerPoint</Application>
  <PresentationFormat>On-screen Show (4:3)</PresentationFormat>
  <Paragraphs>16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G.Kalyani</vt:lpstr>
      <vt:lpstr>INTRODUCTION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G.Kalyani</dc:title>
  <dc:creator>Admin</dc:creator>
  <cp:lastModifiedBy>Admin</cp:lastModifiedBy>
  <cp:revision>8</cp:revision>
  <dcterms:created xsi:type="dcterms:W3CDTF">2024-06-15T10:35:45Z</dcterms:created>
  <dcterms:modified xsi:type="dcterms:W3CDTF">2024-06-15T11:48:54Z</dcterms:modified>
</cp:coreProperties>
</file>