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2E625-93DE-4799-8EBE-2B2350BFF9A7}" v="15" dt="2022-02-28T05:26:01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CEE2ED-E981-4387-AE65-C8D9D6B91F3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8723C1C-DA04-4D67-A217-7F53B0F2A904}">
      <dgm:prSet/>
      <dgm:spPr/>
      <dgm:t>
        <a:bodyPr/>
        <a:lstStyle/>
        <a:p>
          <a:r>
            <a:rPr lang="en-US"/>
            <a:t>Input unit</a:t>
          </a:r>
        </a:p>
      </dgm:t>
    </dgm:pt>
    <dgm:pt modelId="{C2D9BB7A-B3B3-4EA5-889A-6E59F105039F}" type="parTrans" cxnId="{50232F2D-5741-45BF-91DD-796D57ADC3F1}">
      <dgm:prSet/>
      <dgm:spPr/>
      <dgm:t>
        <a:bodyPr/>
        <a:lstStyle/>
        <a:p>
          <a:endParaRPr lang="en-US"/>
        </a:p>
      </dgm:t>
    </dgm:pt>
    <dgm:pt modelId="{A3A99B7C-5A2F-4A85-B3E5-E35DFDDD2617}" type="sibTrans" cxnId="{50232F2D-5741-45BF-91DD-796D57ADC3F1}">
      <dgm:prSet/>
      <dgm:spPr/>
      <dgm:t>
        <a:bodyPr/>
        <a:lstStyle/>
        <a:p>
          <a:endParaRPr lang="en-US"/>
        </a:p>
      </dgm:t>
    </dgm:pt>
    <dgm:pt modelId="{2692F454-897E-485E-925B-B2D55C093F37}">
      <dgm:prSet/>
      <dgm:spPr/>
      <dgm:t>
        <a:bodyPr/>
        <a:lstStyle/>
        <a:p>
          <a:r>
            <a:rPr lang="en-US"/>
            <a:t>Output unit</a:t>
          </a:r>
        </a:p>
      </dgm:t>
    </dgm:pt>
    <dgm:pt modelId="{2EDF1613-C07D-4D88-B87C-C4A9404D78D7}" type="parTrans" cxnId="{11EE142C-3109-4160-89D6-9F9173120D16}">
      <dgm:prSet/>
      <dgm:spPr/>
      <dgm:t>
        <a:bodyPr/>
        <a:lstStyle/>
        <a:p>
          <a:endParaRPr lang="en-US"/>
        </a:p>
      </dgm:t>
    </dgm:pt>
    <dgm:pt modelId="{059ADDA9-F125-4609-AB96-6EC1A8EEB7B0}" type="sibTrans" cxnId="{11EE142C-3109-4160-89D6-9F9173120D16}">
      <dgm:prSet/>
      <dgm:spPr/>
      <dgm:t>
        <a:bodyPr/>
        <a:lstStyle/>
        <a:p>
          <a:endParaRPr lang="en-US"/>
        </a:p>
      </dgm:t>
    </dgm:pt>
    <dgm:pt modelId="{6A45143C-5E21-44BA-B4FB-751A0EBFE1CD}">
      <dgm:prSet/>
      <dgm:spPr/>
      <dgm:t>
        <a:bodyPr/>
        <a:lstStyle/>
        <a:p>
          <a:r>
            <a:rPr lang="en-US"/>
            <a:t>Memory unit</a:t>
          </a:r>
        </a:p>
      </dgm:t>
    </dgm:pt>
    <dgm:pt modelId="{58FB9FE9-1817-4718-AD8A-C6522F574FB8}" type="parTrans" cxnId="{11A340DE-8FA0-48AD-9EFE-AEAAC1BABE61}">
      <dgm:prSet/>
      <dgm:spPr/>
      <dgm:t>
        <a:bodyPr/>
        <a:lstStyle/>
        <a:p>
          <a:endParaRPr lang="en-US"/>
        </a:p>
      </dgm:t>
    </dgm:pt>
    <dgm:pt modelId="{8E9221AC-E2EE-4E45-B020-99E96FC04BFF}" type="sibTrans" cxnId="{11A340DE-8FA0-48AD-9EFE-AEAAC1BABE61}">
      <dgm:prSet/>
      <dgm:spPr/>
      <dgm:t>
        <a:bodyPr/>
        <a:lstStyle/>
        <a:p>
          <a:endParaRPr lang="en-US"/>
        </a:p>
      </dgm:t>
    </dgm:pt>
    <dgm:pt modelId="{A42FD02A-E832-4403-9D84-B2FF7E1B7AAB}">
      <dgm:prSet/>
      <dgm:spPr/>
      <dgm:t>
        <a:bodyPr/>
        <a:lstStyle/>
        <a:p>
          <a:r>
            <a:rPr lang="en-US"/>
            <a:t>ALU(arithmetic logic unit)</a:t>
          </a:r>
        </a:p>
      </dgm:t>
    </dgm:pt>
    <dgm:pt modelId="{84A9B033-D7C5-40A2-B429-4B2C23AD3588}" type="parTrans" cxnId="{37848CD1-2DB7-4481-BD56-711AB45ECF13}">
      <dgm:prSet/>
      <dgm:spPr/>
      <dgm:t>
        <a:bodyPr/>
        <a:lstStyle/>
        <a:p>
          <a:endParaRPr lang="en-US"/>
        </a:p>
      </dgm:t>
    </dgm:pt>
    <dgm:pt modelId="{245D77E5-CB38-4DCA-8261-8A4E45F69991}" type="sibTrans" cxnId="{37848CD1-2DB7-4481-BD56-711AB45ECF13}">
      <dgm:prSet/>
      <dgm:spPr/>
      <dgm:t>
        <a:bodyPr/>
        <a:lstStyle/>
        <a:p>
          <a:endParaRPr lang="en-US"/>
        </a:p>
      </dgm:t>
    </dgm:pt>
    <dgm:pt modelId="{86A1B40B-AB59-4DEB-9481-3EB7293A54E1}">
      <dgm:prSet/>
      <dgm:spPr/>
      <dgm:t>
        <a:bodyPr/>
        <a:lstStyle/>
        <a:p>
          <a:r>
            <a:rPr lang="en-US"/>
            <a:t>CPU(central processing unit)</a:t>
          </a:r>
        </a:p>
      </dgm:t>
    </dgm:pt>
    <dgm:pt modelId="{5CD7C6F8-7151-43E3-A757-B3C703F735A0}" type="parTrans" cxnId="{4B8D47D6-8132-4A43-8BCF-8E41E0201499}">
      <dgm:prSet/>
      <dgm:spPr/>
      <dgm:t>
        <a:bodyPr/>
        <a:lstStyle/>
        <a:p>
          <a:endParaRPr lang="en-US"/>
        </a:p>
      </dgm:t>
    </dgm:pt>
    <dgm:pt modelId="{A05A98A6-6136-4304-AA9F-079EEA86A6FE}" type="sibTrans" cxnId="{4B8D47D6-8132-4A43-8BCF-8E41E0201499}">
      <dgm:prSet/>
      <dgm:spPr/>
      <dgm:t>
        <a:bodyPr/>
        <a:lstStyle/>
        <a:p>
          <a:endParaRPr lang="en-US"/>
        </a:p>
      </dgm:t>
    </dgm:pt>
    <dgm:pt modelId="{D0027C01-8593-4991-83F5-22939C92CE6B}">
      <dgm:prSet/>
      <dgm:spPr/>
      <dgm:t>
        <a:bodyPr/>
        <a:lstStyle/>
        <a:p>
          <a:r>
            <a:rPr lang="en-US"/>
            <a:t>Secondary storage</a:t>
          </a:r>
        </a:p>
      </dgm:t>
    </dgm:pt>
    <dgm:pt modelId="{7A3C477C-547A-406D-9849-4854314589D0}" type="parTrans" cxnId="{F5CB638D-C56B-4196-B833-C5A5E259319F}">
      <dgm:prSet/>
      <dgm:spPr/>
      <dgm:t>
        <a:bodyPr/>
        <a:lstStyle/>
        <a:p>
          <a:endParaRPr lang="en-US"/>
        </a:p>
      </dgm:t>
    </dgm:pt>
    <dgm:pt modelId="{7CEE53B6-D58F-4278-9BFE-B01AA4D1048F}" type="sibTrans" cxnId="{F5CB638D-C56B-4196-B833-C5A5E259319F}">
      <dgm:prSet/>
      <dgm:spPr/>
      <dgm:t>
        <a:bodyPr/>
        <a:lstStyle/>
        <a:p>
          <a:endParaRPr lang="en-US"/>
        </a:p>
      </dgm:t>
    </dgm:pt>
    <dgm:pt modelId="{2D9F469A-E107-4E2B-9E10-6255C88841F3}" type="pres">
      <dgm:prSet presAssocID="{7ACEE2ED-E981-4387-AE65-C8D9D6B91F31}" presName="linear" presStyleCnt="0">
        <dgm:presLayoutVars>
          <dgm:animLvl val="lvl"/>
          <dgm:resizeHandles val="exact"/>
        </dgm:presLayoutVars>
      </dgm:prSet>
      <dgm:spPr/>
    </dgm:pt>
    <dgm:pt modelId="{7B46D46E-4C28-4242-A49D-5F6AE9A5AC78}" type="pres">
      <dgm:prSet presAssocID="{48723C1C-DA04-4D67-A217-7F53B0F2A90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4F2933F-8CFC-4021-9FF8-85F51F4737D6}" type="pres">
      <dgm:prSet presAssocID="{A3A99B7C-5A2F-4A85-B3E5-E35DFDDD2617}" presName="spacer" presStyleCnt="0"/>
      <dgm:spPr/>
    </dgm:pt>
    <dgm:pt modelId="{DFBCEAEF-E76F-4841-A384-79A6F4C33514}" type="pres">
      <dgm:prSet presAssocID="{2692F454-897E-485E-925B-B2D55C093F3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F5864A9-9881-4C69-9449-0A1B6479262A}" type="pres">
      <dgm:prSet presAssocID="{059ADDA9-F125-4609-AB96-6EC1A8EEB7B0}" presName="spacer" presStyleCnt="0"/>
      <dgm:spPr/>
    </dgm:pt>
    <dgm:pt modelId="{7A53378E-ADBB-4718-84A1-8A9097928B49}" type="pres">
      <dgm:prSet presAssocID="{6A45143C-5E21-44BA-B4FB-751A0EBFE1C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12DC09D-D4D2-4A24-BC4D-99D4C3B08EA6}" type="pres">
      <dgm:prSet presAssocID="{8E9221AC-E2EE-4E45-B020-99E96FC04BFF}" presName="spacer" presStyleCnt="0"/>
      <dgm:spPr/>
    </dgm:pt>
    <dgm:pt modelId="{F4B67571-82C1-40E7-8CE2-5DA949922997}" type="pres">
      <dgm:prSet presAssocID="{A42FD02A-E832-4403-9D84-B2FF7E1B7AA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4E4B328-AA18-48EE-BB00-63528ADACAB3}" type="pres">
      <dgm:prSet presAssocID="{245D77E5-CB38-4DCA-8261-8A4E45F69991}" presName="spacer" presStyleCnt="0"/>
      <dgm:spPr/>
    </dgm:pt>
    <dgm:pt modelId="{4EC8E3E0-A604-490A-89B1-D6839BE366EA}" type="pres">
      <dgm:prSet presAssocID="{86A1B40B-AB59-4DEB-9481-3EB7293A54E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79FBC7C-A3AE-4F81-AD5B-395B96F7F84D}" type="pres">
      <dgm:prSet presAssocID="{A05A98A6-6136-4304-AA9F-079EEA86A6FE}" presName="spacer" presStyleCnt="0"/>
      <dgm:spPr/>
    </dgm:pt>
    <dgm:pt modelId="{F5B39B4D-0C6B-4E84-AE9C-30CA924592E8}" type="pres">
      <dgm:prSet presAssocID="{D0027C01-8593-4991-83F5-22939C92CE6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16DE926-7DD7-4DF9-95AA-F00B677F769A}" type="presOf" srcId="{86A1B40B-AB59-4DEB-9481-3EB7293A54E1}" destId="{4EC8E3E0-A604-490A-89B1-D6839BE366EA}" srcOrd="0" destOrd="0" presId="urn:microsoft.com/office/officeart/2005/8/layout/vList2"/>
    <dgm:cxn modelId="{11EE142C-3109-4160-89D6-9F9173120D16}" srcId="{7ACEE2ED-E981-4387-AE65-C8D9D6B91F31}" destId="{2692F454-897E-485E-925B-B2D55C093F37}" srcOrd="1" destOrd="0" parTransId="{2EDF1613-C07D-4D88-B87C-C4A9404D78D7}" sibTransId="{059ADDA9-F125-4609-AB96-6EC1A8EEB7B0}"/>
    <dgm:cxn modelId="{50232F2D-5741-45BF-91DD-796D57ADC3F1}" srcId="{7ACEE2ED-E981-4387-AE65-C8D9D6B91F31}" destId="{48723C1C-DA04-4D67-A217-7F53B0F2A904}" srcOrd="0" destOrd="0" parTransId="{C2D9BB7A-B3B3-4EA5-889A-6E59F105039F}" sibTransId="{A3A99B7C-5A2F-4A85-B3E5-E35DFDDD2617}"/>
    <dgm:cxn modelId="{2E332637-D9AA-4B95-9469-6C46D4B9498B}" type="presOf" srcId="{2692F454-897E-485E-925B-B2D55C093F37}" destId="{DFBCEAEF-E76F-4841-A384-79A6F4C33514}" srcOrd="0" destOrd="0" presId="urn:microsoft.com/office/officeart/2005/8/layout/vList2"/>
    <dgm:cxn modelId="{C27A7B65-837D-4A42-B6F1-146721A059B7}" type="presOf" srcId="{6A45143C-5E21-44BA-B4FB-751A0EBFE1CD}" destId="{7A53378E-ADBB-4718-84A1-8A9097928B49}" srcOrd="0" destOrd="0" presId="urn:microsoft.com/office/officeart/2005/8/layout/vList2"/>
    <dgm:cxn modelId="{CB40D94F-5A00-4BD5-BEB1-6D0B4D8458E2}" type="presOf" srcId="{A42FD02A-E832-4403-9D84-B2FF7E1B7AAB}" destId="{F4B67571-82C1-40E7-8CE2-5DA949922997}" srcOrd="0" destOrd="0" presId="urn:microsoft.com/office/officeart/2005/8/layout/vList2"/>
    <dgm:cxn modelId="{4A641051-F5DA-409D-9EDD-91B9499A84D7}" type="presOf" srcId="{D0027C01-8593-4991-83F5-22939C92CE6B}" destId="{F5B39B4D-0C6B-4E84-AE9C-30CA924592E8}" srcOrd="0" destOrd="0" presId="urn:microsoft.com/office/officeart/2005/8/layout/vList2"/>
    <dgm:cxn modelId="{F5CB638D-C56B-4196-B833-C5A5E259319F}" srcId="{7ACEE2ED-E981-4387-AE65-C8D9D6B91F31}" destId="{D0027C01-8593-4991-83F5-22939C92CE6B}" srcOrd="5" destOrd="0" parTransId="{7A3C477C-547A-406D-9849-4854314589D0}" sibTransId="{7CEE53B6-D58F-4278-9BFE-B01AA4D1048F}"/>
    <dgm:cxn modelId="{19F0F0B1-3C02-432D-AEF9-696B6C3E411E}" type="presOf" srcId="{7ACEE2ED-E981-4387-AE65-C8D9D6B91F31}" destId="{2D9F469A-E107-4E2B-9E10-6255C88841F3}" srcOrd="0" destOrd="0" presId="urn:microsoft.com/office/officeart/2005/8/layout/vList2"/>
    <dgm:cxn modelId="{37848CD1-2DB7-4481-BD56-711AB45ECF13}" srcId="{7ACEE2ED-E981-4387-AE65-C8D9D6B91F31}" destId="{A42FD02A-E832-4403-9D84-B2FF7E1B7AAB}" srcOrd="3" destOrd="0" parTransId="{84A9B033-D7C5-40A2-B429-4B2C23AD3588}" sibTransId="{245D77E5-CB38-4DCA-8261-8A4E45F69991}"/>
    <dgm:cxn modelId="{4B8D47D6-8132-4A43-8BCF-8E41E0201499}" srcId="{7ACEE2ED-E981-4387-AE65-C8D9D6B91F31}" destId="{86A1B40B-AB59-4DEB-9481-3EB7293A54E1}" srcOrd="4" destOrd="0" parTransId="{5CD7C6F8-7151-43E3-A757-B3C703F735A0}" sibTransId="{A05A98A6-6136-4304-AA9F-079EEA86A6FE}"/>
    <dgm:cxn modelId="{11A340DE-8FA0-48AD-9EFE-AEAAC1BABE61}" srcId="{7ACEE2ED-E981-4387-AE65-C8D9D6B91F31}" destId="{6A45143C-5E21-44BA-B4FB-751A0EBFE1CD}" srcOrd="2" destOrd="0" parTransId="{58FB9FE9-1817-4718-AD8A-C6522F574FB8}" sibTransId="{8E9221AC-E2EE-4E45-B020-99E96FC04BFF}"/>
    <dgm:cxn modelId="{CE0A92F7-2746-4982-A0F4-77BA62176EA0}" type="presOf" srcId="{48723C1C-DA04-4D67-A217-7F53B0F2A904}" destId="{7B46D46E-4C28-4242-A49D-5F6AE9A5AC78}" srcOrd="0" destOrd="0" presId="urn:microsoft.com/office/officeart/2005/8/layout/vList2"/>
    <dgm:cxn modelId="{E8A9387A-33CC-46FB-A634-949363891A5C}" type="presParOf" srcId="{2D9F469A-E107-4E2B-9E10-6255C88841F3}" destId="{7B46D46E-4C28-4242-A49D-5F6AE9A5AC78}" srcOrd="0" destOrd="0" presId="urn:microsoft.com/office/officeart/2005/8/layout/vList2"/>
    <dgm:cxn modelId="{1B9E49E7-134A-4D9C-B15E-743C884F8A0C}" type="presParOf" srcId="{2D9F469A-E107-4E2B-9E10-6255C88841F3}" destId="{04F2933F-8CFC-4021-9FF8-85F51F4737D6}" srcOrd="1" destOrd="0" presId="urn:microsoft.com/office/officeart/2005/8/layout/vList2"/>
    <dgm:cxn modelId="{813233E7-5CA7-45CC-AD12-B91E86071A33}" type="presParOf" srcId="{2D9F469A-E107-4E2B-9E10-6255C88841F3}" destId="{DFBCEAEF-E76F-4841-A384-79A6F4C33514}" srcOrd="2" destOrd="0" presId="urn:microsoft.com/office/officeart/2005/8/layout/vList2"/>
    <dgm:cxn modelId="{8DC986EE-70D3-438B-92ED-A172723358BA}" type="presParOf" srcId="{2D9F469A-E107-4E2B-9E10-6255C88841F3}" destId="{3F5864A9-9881-4C69-9449-0A1B6479262A}" srcOrd="3" destOrd="0" presId="urn:microsoft.com/office/officeart/2005/8/layout/vList2"/>
    <dgm:cxn modelId="{DBA03E41-4725-47DA-A378-854F3F5E1E3D}" type="presParOf" srcId="{2D9F469A-E107-4E2B-9E10-6255C88841F3}" destId="{7A53378E-ADBB-4718-84A1-8A9097928B49}" srcOrd="4" destOrd="0" presId="urn:microsoft.com/office/officeart/2005/8/layout/vList2"/>
    <dgm:cxn modelId="{4B5E5B93-9192-4208-84BF-94087A78391A}" type="presParOf" srcId="{2D9F469A-E107-4E2B-9E10-6255C88841F3}" destId="{712DC09D-D4D2-4A24-BC4D-99D4C3B08EA6}" srcOrd="5" destOrd="0" presId="urn:microsoft.com/office/officeart/2005/8/layout/vList2"/>
    <dgm:cxn modelId="{42E49BA1-57FB-4EA8-BAFA-DBFEA631B0D4}" type="presParOf" srcId="{2D9F469A-E107-4E2B-9E10-6255C88841F3}" destId="{F4B67571-82C1-40E7-8CE2-5DA949922997}" srcOrd="6" destOrd="0" presId="urn:microsoft.com/office/officeart/2005/8/layout/vList2"/>
    <dgm:cxn modelId="{A8A41852-31E6-4709-9B73-C998B5D29D2D}" type="presParOf" srcId="{2D9F469A-E107-4E2B-9E10-6255C88841F3}" destId="{B4E4B328-AA18-48EE-BB00-63528ADACAB3}" srcOrd="7" destOrd="0" presId="urn:microsoft.com/office/officeart/2005/8/layout/vList2"/>
    <dgm:cxn modelId="{699F5EB5-E115-49FB-8D7B-8FFADD758D65}" type="presParOf" srcId="{2D9F469A-E107-4E2B-9E10-6255C88841F3}" destId="{4EC8E3E0-A604-490A-89B1-D6839BE366EA}" srcOrd="8" destOrd="0" presId="urn:microsoft.com/office/officeart/2005/8/layout/vList2"/>
    <dgm:cxn modelId="{A264DC24-8899-4F83-984C-AD4A3E67C8CC}" type="presParOf" srcId="{2D9F469A-E107-4E2B-9E10-6255C88841F3}" destId="{C79FBC7C-A3AE-4F81-AD5B-395B96F7F84D}" srcOrd="9" destOrd="0" presId="urn:microsoft.com/office/officeart/2005/8/layout/vList2"/>
    <dgm:cxn modelId="{6D097DAD-43B8-4BB3-BFC8-B0815BD00238}" type="presParOf" srcId="{2D9F469A-E107-4E2B-9E10-6255C88841F3}" destId="{F5B39B4D-0C6B-4E84-AE9C-30CA924592E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514423-5434-41C4-96C9-8B87C6E3CE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BF59F6-C3DB-4903-B3AF-084C6634BE42}">
      <dgm:prSet/>
      <dgm:spPr/>
      <dgm:t>
        <a:bodyPr/>
        <a:lstStyle/>
        <a:p>
          <a:r>
            <a:rPr lang="en-US"/>
            <a:t>Input device is a piece of equipment used to provide data and control the signals to an information processing system.</a:t>
          </a:r>
        </a:p>
      </dgm:t>
    </dgm:pt>
    <dgm:pt modelId="{3382850A-630B-4DEB-BDB6-9033C5E60DAB}" type="parTrans" cxnId="{785BA879-7C82-4637-A8A9-2D17D39CE7AE}">
      <dgm:prSet/>
      <dgm:spPr/>
      <dgm:t>
        <a:bodyPr/>
        <a:lstStyle/>
        <a:p>
          <a:endParaRPr lang="en-US"/>
        </a:p>
      </dgm:t>
    </dgm:pt>
    <dgm:pt modelId="{50B61EC3-ED41-4AF2-82B7-093279517887}" type="sibTrans" cxnId="{785BA879-7C82-4637-A8A9-2D17D39CE7AE}">
      <dgm:prSet/>
      <dgm:spPr/>
      <dgm:t>
        <a:bodyPr/>
        <a:lstStyle/>
        <a:p>
          <a:endParaRPr lang="en-US"/>
        </a:p>
      </dgm:t>
    </dgm:pt>
    <dgm:pt modelId="{B1181AE4-DE5F-4049-BBF0-E19922C92985}">
      <dgm:prSet/>
      <dgm:spPr/>
      <dgm:t>
        <a:bodyPr/>
        <a:lstStyle/>
        <a:p>
          <a:r>
            <a:rPr lang="en-US"/>
            <a:t>Example:Keyboard,mouse,scanners</a:t>
          </a:r>
        </a:p>
      </dgm:t>
    </dgm:pt>
    <dgm:pt modelId="{4CBD5422-886A-4695-B9BA-DD789BF25618}" type="parTrans" cxnId="{DDB8E9AD-C2F7-40BA-ACF2-9D5CDAA693A8}">
      <dgm:prSet/>
      <dgm:spPr/>
      <dgm:t>
        <a:bodyPr/>
        <a:lstStyle/>
        <a:p>
          <a:endParaRPr lang="en-US"/>
        </a:p>
      </dgm:t>
    </dgm:pt>
    <dgm:pt modelId="{6F51B7D7-360C-4DDF-8A15-BA9FF7AA4B98}" type="sibTrans" cxnId="{DDB8E9AD-C2F7-40BA-ACF2-9D5CDAA693A8}">
      <dgm:prSet/>
      <dgm:spPr/>
      <dgm:t>
        <a:bodyPr/>
        <a:lstStyle/>
        <a:p>
          <a:endParaRPr lang="en-US"/>
        </a:p>
      </dgm:t>
    </dgm:pt>
    <dgm:pt modelId="{2B185899-E332-4C04-A695-34E555D0CC29}">
      <dgm:prSet/>
      <dgm:spPr/>
      <dgm:t>
        <a:bodyPr/>
        <a:lstStyle/>
        <a:p>
          <a:r>
            <a:rPr lang="en-US"/>
            <a:t>Output device is a something you connect to a computer that has information send to it</a:t>
          </a:r>
        </a:p>
      </dgm:t>
    </dgm:pt>
    <dgm:pt modelId="{71A04E49-BC2C-4D16-AAC3-729ED1056A37}" type="parTrans" cxnId="{AB89D1A7-F37E-4C0E-8806-B93166CF2F4E}">
      <dgm:prSet/>
      <dgm:spPr/>
      <dgm:t>
        <a:bodyPr/>
        <a:lstStyle/>
        <a:p>
          <a:endParaRPr lang="en-US"/>
        </a:p>
      </dgm:t>
    </dgm:pt>
    <dgm:pt modelId="{CBE2C6E6-F4A0-4B1A-A8D4-90E54EE33415}" type="sibTrans" cxnId="{AB89D1A7-F37E-4C0E-8806-B93166CF2F4E}">
      <dgm:prSet/>
      <dgm:spPr/>
      <dgm:t>
        <a:bodyPr/>
        <a:lstStyle/>
        <a:p>
          <a:endParaRPr lang="en-US"/>
        </a:p>
      </dgm:t>
    </dgm:pt>
    <dgm:pt modelId="{85C50886-52C5-4A3D-9A16-DFC7242322F2}">
      <dgm:prSet/>
      <dgm:spPr/>
      <dgm:t>
        <a:bodyPr/>
        <a:lstStyle/>
        <a:p>
          <a:r>
            <a:rPr lang="en-US"/>
            <a:t>Example:Monitor,Printer,Speakers </a:t>
          </a:r>
        </a:p>
      </dgm:t>
    </dgm:pt>
    <dgm:pt modelId="{8380112D-C9C3-4469-9D92-CE00C13D9863}" type="parTrans" cxnId="{AA497515-5C33-4F4A-A273-A83E1046403D}">
      <dgm:prSet/>
      <dgm:spPr/>
      <dgm:t>
        <a:bodyPr/>
        <a:lstStyle/>
        <a:p>
          <a:endParaRPr lang="en-US"/>
        </a:p>
      </dgm:t>
    </dgm:pt>
    <dgm:pt modelId="{E791AEB3-687C-4564-AEFD-23C7928525D8}" type="sibTrans" cxnId="{AA497515-5C33-4F4A-A273-A83E1046403D}">
      <dgm:prSet/>
      <dgm:spPr/>
      <dgm:t>
        <a:bodyPr/>
        <a:lstStyle/>
        <a:p>
          <a:endParaRPr lang="en-US"/>
        </a:p>
      </dgm:t>
    </dgm:pt>
    <dgm:pt modelId="{DED0E24A-411A-486C-B167-B04A6619B047}" type="pres">
      <dgm:prSet presAssocID="{06514423-5434-41C4-96C9-8B87C6E3CEEE}" presName="root" presStyleCnt="0">
        <dgm:presLayoutVars>
          <dgm:dir/>
          <dgm:resizeHandles val="exact"/>
        </dgm:presLayoutVars>
      </dgm:prSet>
      <dgm:spPr/>
    </dgm:pt>
    <dgm:pt modelId="{EBBB6F0B-9737-464A-847D-6EF62A6AF85E}" type="pres">
      <dgm:prSet presAssocID="{15BF59F6-C3DB-4903-B3AF-084C6634BE42}" presName="compNode" presStyleCnt="0"/>
      <dgm:spPr/>
    </dgm:pt>
    <dgm:pt modelId="{C996545F-2136-4BBA-AFAC-819CD9DA034A}" type="pres">
      <dgm:prSet presAssocID="{15BF59F6-C3DB-4903-B3AF-084C6634BE42}" presName="bgRect" presStyleLbl="bgShp" presStyleIdx="0" presStyleCnt="4"/>
      <dgm:spPr/>
    </dgm:pt>
    <dgm:pt modelId="{E0B25DD7-97EF-4F20-8EB1-10B6F07FE57F}" type="pres">
      <dgm:prSet presAssocID="{15BF59F6-C3DB-4903-B3AF-084C6634BE4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7D3B8D5-A25C-40CE-BBFE-38C4727F97AB}" type="pres">
      <dgm:prSet presAssocID="{15BF59F6-C3DB-4903-B3AF-084C6634BE42}" presName="spaceRect" presStyleCnt="0"/>
      <dgm:spPr/>
    </dgm:pt>
    <dgm:pt modelId="{9DC45CAF-1A33-4B74-AFF5-4732DAC57000}" type="pres">
      <dgm:prSet presAssocID="{15BF59F6-C3DB-4903-B3AF-084C6634BE42}" presName="parTx" presStyleLbl="revTx" presStyleIdx="0" presStyleCnt="4">
        <dgm:presLayoutVars>
          <dgm:chMax val="0"/>
          <dgm:chPref val="0"/>
        </dgm:presLayoutVars>
      </dgm:prSet>
      <dgm:spPr/>
    </dgm:pt>
    <dgm:pt modelId="{C749D3FD-35B9-4C21-B05C-D2DDAE8B9F9C}" type="pres">
      <dgm:prSet presAssocID="{50B61EC3-ED41-4AF2-82B7-093279517887}" presName="sibTrans" presStyleCnt="0"/>
      <dgm:spPr/>
    </dgm:pt>
    <dgm:pt modelId="{DCC3A515-F325-4FB4-B2C1-BACE90E98CF2}" type="pres">
      <dgm:prSet presAssocID="{B1181AE4-DE5F-4049-BBF0-E19922C92985}" presName="compNode" presStyleCnt="0"/>
      <dgm:spPr/>
    </dgm:pt>
    <dgm:pt modelId="{54D8C468-15AB-40AF-A923-1002CC75ADCD}" type="pres">
      <dgm:prSet presAssocID="{B1181AE4-DE5F-4049-BBF0-E19922C92985}" presName="bgRect" presStyleLbl="bgShp" presStyleIdx="1" presStyleCnt="4"/>
      <dgm:spPr/>
    </dgm:pt>
    <dgm:pt modelId="{C3FF79C8-1C83-44BF-81C6-EB102FAF061D}" type="pres">
      <dgm:prSet presAssocID="{B1181AE4-DE5F-4049-BBF0-E19922C9298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nner"/>
        </a:ext>
      </dgm:extLst>
    </dgm:pt>
    <dgm:pt modelId="{6AFB3634-E44B-4FE5-84A4-5403865FD906}" type="pres">
      <dgm:prSet presAssocID="{B1181AE4-DE5F-4049-BBF0-E19922C92985}" presName="spaceRect" presStyleCnt="0"/>
      <dgm:spPr/>
    </dgm:pt>
    <dgm:pt modelId="{4BCD7789-5F29-486A-B112-EE2027A3ED08}" type="pres">
      <dgm:prSet presAssocID="{B1181AE4-DE5F-4049-BBF0-E19922C92985}" presName="parTx" presStyleLbl="revTx" presStyleIdx="1" presStyleCnt="4">
        <dgm:presLayoutVars>
          <dgm:chMax val="0"/>
          <dgm:chPref val="0"/>
        </dgm:presLayoutVars>
      </dgm:prSet>
      <dgm:spPr/>
    </dgm:pt>
    <dgm:pt modelId="{255E43EB-07D5-4F77-918F-2DF99972B623}" type="pres">
      <dgm:prSet presAssocID="{6F51B7D7-360C-4DDF-8A15-BA9FF7AA4B98}" presName="sibTrans" presStyleCnt="0"/>
      <dgm:spPr/>
    </dgm:pt>
    <dgm:pt modelId="{A1C257ED-4E57-450F-966B-6BBAB5016F41}" type="pres">
      <dgm:prSet presAssocID="{2B185899-E332-4C04-A695-34E555D0CC29}" presName="compNode" presStyleCnt="0"/>
      <dgm:spPr/>
    </dgm:pt>
    <dgm:pt modelId="{F87EC73A-8AE7-412B-9997-83FC313F0261}" type="pres">
      <dgm:prSet presAssocID="{2B185899-E332-4C04-A695-34E555D0CC29}" presName="bgRect" presStyleLbl="bgShp" presStyleIdx="2" presStyleCnt="4"/>
      <dgm:spPr/>
    </dgm:pt>
    <dgm:pt modelId="{B5738C91-4622-4B1B-95E7-2BA68114E0EE}" type="pres">
      <dgm:prSet presAssocID="{2B185899-E332-4C04-A695-34E555D0CC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EF2471C-E109-4D1E-BC80-5CBD8158452A}" type="pres">
      <dgm:prSet presAssocID="{2B185899-E332-4C04-A695-34E555D0CC29}" presName="spaceRect" presStyleCnt="0"/>
      <dgm:spPr/>
    </dgm:pt>
    <dgm:pt modelId="{A976CCED-0A02-48ED-9C37-1D42937D778E}" type="pres">
      <dgm:prSet presAssocID="{2B185899-E332-4C04-A695-34E555D0CC29}" presName="parTx" presStyleLbl="revTx" presStyleIdx="2" presStyleCnt="4">
        <dgm:presLayoutVars>
          <dgm:chMax val="0"/>
          <dgm:chPref val="0"/>
        </dgm:presLayoutVars>
      </dgm:prSet>
      <dgm:spPr/>
    </dgm:pt>
    <dgm:pt modelId="{955559CD-7F25-4F0D-88ED-D4C66BD98DE0}" type="pres">
      <dgm:prSet presAssocID="{CBE2C6E6-F4A0-4B1A-A8D4-90E54EE33415}" presName="sibTrans" presStyleCnt="0"/>
      <dgm:spPr/>
    </dgm:pt>
    <dgm:pt modelId="{6A52BFD5-4407-4925-A5BC-11542554D3FB}" type="pres">
      <dgm:prSet presAssocID="{85C50886-52C5-4A3D-9A16-DFC7242322F2}" presName="compNode" presStyleCnt="0"/>
      <dgm:spPr/>
    </dgm:pt>
    <dgm:pt modelId="{5F04F8B1-9C6E-4351-B341-C8D6C7B09B6A}" type="pres">
      <dgm:prSet presAssocID="{85C50886-52C5-4A3D-9A16-DFC7242322F2}" presName="bgRect" presStyleLbl="bgShp" presStyleIdx="3" presStyleCnt="4"/>
      <dgm:spPr/>
    </dgm:pt>
    <dgm:pt modelId="{D2541AB5-3EBD-4FA1-8082-00FE19339513}" type="pres">
      <dgm:prSet presAssocID="{85C50886-52C5-4A3D-9A16-DFC7242322F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8DC8411E-F6DA-4621-9536-FA5EF80060E4}" type="pres">
      <dgm:prSet presAssocID="{85C50886-52C5-4A3D-9A16-DFC7242322F2}" presName="spaceRect" presStyleCnt="0"/>
      <dgm:spPr/>
    </dgm:pt>
    <dgm:pt modelId="{D0D51CEE-D103-45CB-B7CD-92F09001B3E5}" type="pres">
      <dgm:prSet presAssocID="{85C50886-52C5-4A3D-9A16-DFC7242322F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A497515-5C33-4F4A-A273-A83E1046403D}" srcId="{06514423-5434-41C4-96C9-8B87C6E3CEEE}" destId="{85C50886-52C5-4A3D-9A16-DFC7242322F2}" srcOrd="3" destOrd="0" parTransId="{8380112D-C9C3-4469-9D92-CE00C13D9863}" sibTransId="{E791AEB3-687C-4564-AEFD-23C7928525D8}"/>
    <dgm:cxn modelId="{ADBB5F31-67F3-4477-978F-B61D51C6C6B3}" type="presOf" srcId="{06514423-5434-41C4-96C9-8B87C6E3CEEE}" destId="{DED0E24A-411A-486C-B167-B04A6619B047}" srcOrd="0" destOrd="0" presId="urn:microsoft.com/office/officeart/2018/2/layout/IconVerticalSolidList"/>
    <dgm:cxn modelId="{92607570-7153-46C6-9CDF-989052CC5805}" type="presOf" srcId="{B1181AE4-DE5F-4049-BBF0-E19922C92985}" destId="{4BCD7789-5F29-486A-B112-EE2027A3ED08}" srcOrd="0" destOrd="0" presId="urn:microsoft.com/office/officeart/2018/2/layout/IconVerticalSolidList"/>
    <dgm:cxn modelId="{785BA879-7C82-4637-A8A9-2D17D39CE7AE}" srcId="{06514423-5434-41C4-96C9-8B87C6E3CEEE}" destId="{15BF59F6-C3DB-4903-B3AF-084C6634BE42}" srcOrd="0" destOrd="0" parTransId="{3382850A-630B-4DEB-BDB6-9033C5E60DAB}" sibTransId="{50B61EC3-ED41-4AF2-82B7-093279517887}"/>
    <dgm:cxn modelId="{5562FBA0-3935-49AB-A8D6-9B332085552F}" type="presOf" srcId="{15BF59F6-C3DB-4903-B3AF-084C6634BE42}" destId="{9DC45CAF-1A33-4B74-AFF5-4732DAC57000}" srcOrd="0" destOrd="0" presId="urn:microsoft.com/office/officeart/2018/2/layout/IconVerticalSolidList"/>
    <dgm:cxn modelId="{AB89D1A7-F37E-4C0E-8806-B93166CF2F4E}" srcId="{06514423-5434-41C4-96C9-8B87C6E3CEEE}" destId="{2B185899-E332-4C04-A695-34E555D0CC29}" srcOrd="2" destOrd="0" parTransId="{71A04E49-BC2C-4D16-AAC3-729ED1056A37}" sibTransId="{CBE2C6E6-F4A0-4B1A-A8D4-90E54EE33415}"/>
    <dgm:cxn modelId="{DDB8E9AD-C2F7-40BA-ACF2-9D5CDAA693A8}" srcId="{06514423-5434-41C4-96C9-8B87C6E3CEEE}" destId="{B1181AE4-DE5F-4049-BBF0-E19922C92985}" srcOrd="1" destOrd="0" parTransId="{4CBD5422-886A-4695-B9BA-DD789BF25618}" sibTransId="{6F51B7D7-360C-4DDF-8A15-BA9FF7AA4B98}"/>
    <dgm:cxn modelId="{83E404B3-8EC7-4EBB-BB11-103293378EBB}" type="presOf" srcId="{85C50886-52C5-4A3D-9A16-DFC7242322F2}" destId="{D0D51CEE-D103-45CB-B7CD-92F09001B3E5}" srcOrd="0" destOrd="0" presId="urn:microsoft.com/office/officeart/2018/2/layout/IconVerticalSolidList"/>
    <dgm:cxn modelId="{6C647CE5-21D1-44A2-AED1-2D3B26D3619A}" type="presOf" srcId="{2B185899-E332-4C04-A695-34E555D0CC29}" destId="{A976CCED-0A02-48ED-9C37-1D42937D778E}" srcOrd="0" destOrd="0" presId="urn:microsoft.com/office/officeart/2018/2/layout/IconVerticalSolidList"/>
    <dgm:cxn modelId="{B0A08517-6443-48E5-B277-D9A2496F6592}" type="presParOf" srcId="{DED0E24A-411A-486C-B167-B04A6619B047}" destId="{EBBB6F0B-9737-464A-847D-6EF62A6AF85E}" srcOrd="0" destOrd="0" presId="urn:microsoft.com/office/officeart/2018/2/layout/IconVerticalSolidList"/>
    <dgm:cxn modelId="{1F70E42D-CC86-46D8-9B9C-B9F6D4B3757C}" type="presParOf" srcId="{EBBB6F0B-9737-464A-847D-6EF62A6AF85E}" destId="{C996545F-2136-4BBA-AFAC-819CD9DA034A}" srcOrd="0" destOrd="0" presId="urn:microsoft.com/office/officeart/2018/2/layout/IconVerticalSolidList"/>
    <dgm:cxn modelId="{4B655419-AA65-4C0F-99B6-1E81F8B612A9}" type="presParOf" srcId="{EBBB6F0B-9737-464A-847D-6EF62A6AF85E}" destId="{E0B25DD7-97EF-4F20-8EB1-10B6F07FE57F}" srcOrd="1" destOrd="0" presId="urn:microsoft.com/office/officeart/2018/2/layout/IconVerticalSolidList"/>
    <dgm:cxn modelId="{13BEF5C2-A6CD-49C9-A16F-3DE0F52FAF59}" type="presParOf" srcId="{EBBB6F0B-9737-464A-847D-6EF62A6AF85E}" destId="{07D3B8D5-A25C-40CE-BBFE-38C4727F97AB}" srcOrd="2" destOrd="0" presId="urn:microsoft.com/office/officeart/2018/2/layout/IconVerticalSolidList"/>
    <dgm:cxn modelId="{ABC34AE1-1D57-47DA-A840-7323BB074B83}" type="presParOf" srcId="{EBBB6F0B-9737-464A-847D-6EF62A6AF85E}" destId="{9DC45CAF-1A33-4B74-AFF5-4732DAC57000}" srcOrd="3" destOrd="0" presId="urn:microsoft.com/office/officeart/2018/2/layout/IconVerticalSolidList"/>
    <dgm:cxn modelId="{849E9F62-8C53-4ADE-9060-5425A4D574B9}" type="presParOf" srcId="{DED0E24A-411A-486C-B167-B04A6619B047}" destId="{C749D3FD-35B9-4C21-B05C-D2DDAE8B9F9C}" srcOrd="1" destOrd="0" presId="urn:microsoft.com/office/officeart/2018/2/layout/IconVerticalSolidList"/>
    <dgm:cxn modelId="{FBE46787-7964-45AA-B5EE-B44CD8459475}" type="presParOf" srcId="{DED0E24A-411A-486C-B167-B04A6619B047}" destId="{DCC3A515-F325-4FB4-B2C1-BACE90E98CF2}" srcOrd="2" destOrd="0" presId="urn:microsoft.com/office/officeart/2018/2/layout/IconVerticalSolidList"/>
    <dgm:cxn modelId="{E9257384-D0C4-450F-91D1-B8788F3A55FD}" type="presParOf" srcId="{DCC3A515-F325-4FB4-B2C1-BACE90E98CF2}" destId="{54D8C468-15AB-40AF-A923-1002CC75ADCD}" srcOrd="0" destOrd="0" presId="urn:microsoft.com/office/officeart/2018/2/layout/IconVerticalSolidList"/>
    <dgm:cxn modelId="{EBC36DC3-DE32-4C8E-B825-3BC1B107734A}" type="presParOf" srcId="{DCC3A515-F325-4FB4-B2C1-BACE90E98CF2}" destId="{C3FF79C8-1C83-44BF-81C6-EB102FAF061D}" srcOrd="1" destOrd="0" presId="urn:microsoft.com/office/officeart/2018/2/layout/IconVerticalSolidList"/>
    <dgm:cxn modelId="{2E992C3D-7FD1-4684-B01C-E972C3F815FB}" type="presParOf" srcId="{DCC3A515-F325-4FB4-B2C1-BACE90E98CF2}" destId="{6AFB3634-E44B-4FE5-84A4-5403865FD906}" srcOrd="2" destOrd="0" presId="urn:microsoft.com/office/officeart/2018/2/layout/IconVerticalSolidList"/>
    <dgm:cxn modelId="{E15B1A15-201E-4128-94AD-F1665B84D8C8}" type="presParOf" srcId="{DCC3A515-F325-4FB4-B2C1-BACE90E98CF2}" destId="{4BCD7789-5F29-486A-B112-EE2027A3ED08}" srcOrd="3" destOrd="0" presId="urn:microsoft.com/office/officeart/2018/2/layout/IconVerticalSolidList"/>
    <dgm:cxn modelId="{ECCC7240-36E5-4D5C-85A2-0B402B7292EF}" type="presParOf" srcId="{DED0E24A-411A-486C-B167-B04A6619B047}" destId="{255E43EB-07D5-4F77-918F-2DF99972B623}" srcOrd="3" destOrd="0" presId="urn:microsoft.com/office/officeart/2018/2/layout/IconVerticalSolidList"/>
    <dgm:cxn modelId="{581FCBA1-902E-42BA-8473-A4D392E56EBD}" type="presParOf" srcId="{DED0E24A-411A-486C-B167-B04A6619B047}" destId="{A1C257ED-4E57-450F-966B-6BBAB5016F41}" srcOrd="4" destOrd="0" presId="urn:microsoft.com/office/officeart/2018/2/layout/IconVerticalSolidList"/>
    <dgm:cxn modelId="{432AEDA3-CCF2-43FF-B3F6-50E0E8D9786F}" type="presParOf" srcId="{A1C257ED-4E57-450F-966B-6BBAB5016F41}" destId="{F87EC73A-8AE7-412B-9997-83FC313F0261}" srcOrd="0" destOrd="0" presId="urn:microsoft.com/office/officeart/2018/2/layout/IconVerticalSolidList"/>
    <dgm:cxn modelId="{34C16493-A023-4C70-A14D-7537E6475FA5}" type="presParOf" srcId="{A1C257ED-4E57-450F-966B-6BBAB5016F41}" destId="{B5738C91-4622-4B1B-95E7-2BA68114E0EE}" srcOrd="1" destOrd="0" presId="urn:microsoft.com/office/officeart/2018/2/layout/IconVerticalSolidList"/>
    <dgm:cxn modelId="{B4E4B179-E601-40C5-B54A-5F9FD0477076}" type="presParOf" srcId="{A1C257ED-4E57-450F-966B-6BBAB5016F41}" destId="{BEF2471C-E109-4D1E-BC80-5CBD8158452A}" srcOrd="2" destOrd="0" presId="urn:microsoft.com/office/officeart/2018/2/layout/IconVerticalSolidList"/>
    <dgm:cxn modelId="{8619D8E2-7E46-436B-84A5-9B09ADAEF67E}" type="presParOf" srcId="{A1C257ED-4E57-450F-966B-6BBAB5016F41}" destId="{A976CCED-0A02-48ED-9C37-1D42937D778E}" srcOrd="3" destOrd="0" presId="urn:microsoft.com/office/officeart/2018/2/layout/IconVerticalSolidList"/>
    <dgm:cxn modelId="{1C59A2E9-4B0A-4AD3-A8FC-6F8BE223F77C}" type="presParOf" srcId="{DED0E24A-411A-486C-B167-B04A6619B047}" destId="{955559CD-7F25-4F0D-88ED-D4C66BD98DE0}" srcOrd="5" destOrd="0" presId="urn:microsoft.com/office/officeart/2018/2/layout/IconVerticalSolidList"/>
    <dgm:cxn modelId="{70CB66CB-62E7-49C8-990D-C55A2B72CD6C}" type="presParOf" srcId="{DED0E24A-411A-486C-B167-B04A6619B047}" destId="{6A52BFD5-4407-4925-A5BC-11542554D3FB}" srcOrd="6" destOrd="0" presId="urn:microsoft.com/office/officeart/2018/2/layout/IconVerticalSolidList"/>
    <dgm:cxn modelId="{73FA9BE8-0D48-4649-B8E6-6D0CC8A4830B}" type="presParOf" srcId="{6A52BFD5-4407-4925-A5BC-11542554D3FB}" destId="{5F04F8B1-9C6E-4351-B341-C8D6C7B09B6A}" srcOrd="0" destOrd="0" presId="urn:microsoft.com/office/officeart/2018/2/layout/IconVerticalSolidList"/>
    <dgm:cxn modelId="{63FEFFBF-99CE-4079-A09A-0B162E76B78F}" type="presParOf" srcId="{6A52BFD5-4407-4925-A5BC-11542554D3FB}" destId="{D2541AB5-3EBD-4FA1-8082-00FE19339513}" srcOrd="1" destOrd="0" presId="urn:microsoft.com/office/officeart/2018/2/layout/IconVerticalSolidList"/>
    <dgm:cxn modelId="{731FEF4A-F49B-4C45-B709-79A51CAF832E}" type="presParOf" srcId="{6A52BFD5-4407-4925-A5BC-11542554D3FB}" destId="{8DC8411E-F6DA-4621-9536-FA5EF80060E4}" srcOrd="2" destOrd="0" presId="urn:microsoft.com/office/officeart/2018/2/layout/IconVerticalSolidList"/>
    <dgm:cxn modelId="{125F33DD-FB39-415B-841E-BFE471B83616}" type="presParOf" srcId="{6A52BFD5-4407-4925-A5BC-11542554D3FB}" destId="{D0D51CEE-D103-45CB-B7CD-92F09001B3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ECE182-DF56-4ACA-B74A-82E2A1D8DC60}" type="doc">
      <dgm:prSet loTypeId="urn:microsoft.com/office/officeart/2005/8/layout/matrix2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430E3C5-ABC3-4C65-8198-1CC1A8CB9D79}">
      <dgm:prSet/>
      <dgm:spPr/>
      <dgm:t>
        <a:bodyPr/>
        <a:lstStyle/>
        <a:p>
          <a:r>
            <a:rPr lang="en-US"/>
            <a:t>ALU (Arithmetic Logic Unit)</a:t>
          </a:r>
        </a:p>
      </dgm:t>
    </dgm:pt>
    <dgm:pt modelId="{E646C78B-06F2-48C3-879B-B93CF2DB7F0D}" type="parTrans" cxnId="{57BACF86-C3C8-45DB-83E5-9676B139DEAA}">
      <dgm:prSet/>
      <dgm:spPr/>
      <dgm:t>
        <a:bodyPr/>
        <a:lstStyle/>
        <a:p>
          <a:endParaRPr lang="en-US"/>
        </a:p>
      </dgm:t>
    </dgm:pt>
    <dgm:pt modelId="{4302BF73-8B08-4408-A972-E3909422411D}" type="sibTrans" cxnId="{57BACF86-C3C8-45DB-83E5-9676B139DEAA}">
      <dgm:prSet/>
      <dgm:spPr/>
      <dgm:t>
        <a:bodyPr/>
        <a:lstStyle/>
        <a:p>
          <a:endParaRPr lang="en-US"/>
        </a:p>
      </dgm:t>
    </dgm:pt>
    <dgm:pt modelId="{398B40D1-F16D-42DF-93D2-E02B93B26B94}">
      <dgm:prSet/>
      <dgm:spPr/>
      <dgm:t>
        <a:bodyPr/>
        <a:lstStyle/>
        <a:p>
          <a:r>
            <a:rPr lang="en-US"/>
            <a:t>It is a part of central processing unit that performs both arithmetic and logical operations.</a:t>
          </a:r>
        </a:p>
      </dgm:t>
    </dgm:pt>
    <dgm:pt modelId="{E18E1978-9DD0-442A-AB6D-E8EB7E27DA7F}" type="parTrans" cxnId="{782E5DD8-76A0-46FA-B624-582FD5129331}">
      <dgm:prSet/>
      <dgm:spPr/>
      <dgm:t>
        <a:bodyPr/>
        <a:lstStyle/>
        <a:p>
          <a:endParaRPr lang="en-US"/>
        </a:p>
      </dgm:t>
    </dgm:pt>
    <dgm:pt modelId="{ECDEB637-BEFE-49C8-AE30-EAA3FAD70B89}" type="sibTrans" cxnId="{782E5DD8-76A0-46FA-B624-582FD5129331}">
      <dgm:prSet/>
      <dgm:spPr/>
      <dgm:t>
        <a:bodyPr/>
        <a:lstStyle/>
        <a:p>
          <a:endParaRPr lang="en-US"/>
        </a:p>
      </dgm:t>
    </dgm:pt>
    <dgm:pt modelId="{DCFEF055-C699-4F53-9043-E4AF493F6395}">
      <dgm:prSet/>
      <dgm:spPr/>
      <dgm:t>
        <a:bodyPr/>
        <a:lstStyle/>
        <a:p>
          <a:r>
            <a:rPr lang="en-US"/>
            <a:t>CPU(Central Processing Unit)</a:t>
          </a:r>
        </a:p>
      </dgm:t>
    </dgm:pt>
    <dgm:pt modelId="{8A9C6852-597A-4609-9BD7-7809B467CBE8}" type="parTrans" cxnId="{A0FFAFE1-5678-462C-9E3E-EE329C059862}">
      <dgm:prSet/>
      <dgm:spPr/>
      <dgm:t>
        <a:bodyPr/>
        <a:lstStyle/>
        <a:p>
          <a:endParaRPr lang="en-US"/>
        </a:p>
      </dgm:t>
    </dgm:pt>
    <dgm:pt modelId="{74997E03-4EEC-43CC-A34B-29BDC0A77DD7}" type="sibTrans" cxnId="{A0FFAFE1-5678-462C-9E3E-EE329C059862}">
      <dgm:prSet/>
      <dgm:spPr/>
      <dgm:t>
        <a:bodyPr/>
        <a:lstStyle/>
        <a:p>
          <a:endParaRPr lang="en-US"/>
        </a:p>
      </dgm:t>
    </dgm:pt>
    <dgm:pt modelId="{8A73AC04-EED5-4563-9EB9-4431617A69CA}">
      <dgm:prSet/>
      <dgm:spPr/>
      <dgm:t>
        <a:bodyPr/>
        <a:lstStyle/>
        <a:p>
          <a:r>
            <a:rPr lang="en-US"/>
            <a:t>It is a principal part of the digital computer system ,generally composed of main memory ,control unit, and arithmetic logic unit.</a:t>
          </a:r>
        </a:p>
      </dgm:t>
    </dgm:pt>
    <dgm:pt modelId="{161F9F0A-F43F-4E71-AFE2-7239968C24D9}" type="parTrans" cxnId="{8576FA69-93FA-4DA1-9868-D3F380D214EE}">
      <dgm:prSet/>
      <dgm:spPr/>
      <dgm:t>
        <a:bodyPr/>
        <a:lstStyle/>
        <a:p>
          <a:endParaRPr lang="en-US"/>
        </a:p>
      </dgm:t>
    </dgm:pt>
    <dgm:pt modelId="{F4AB54ED-B414-4567-971D-64B76FA46DB8}" type="sibTrans" cxnId="{8576FA69-93FA-4DA1-9868-D3F380D214EE}">
      <dgm:prSet/>
      <dgm:spPr/>
      <dgm:t>
        <a:bodyPr/>
        <a:lstStyle/>
        <a:p>
          <a:endParaRPr lang="en-US"/>
        </a:p>
      </dgm:t>
    </dgm:pt>
    <dgm:pt modelId="{E9F64241-6615-4F7B-8513-F1DF3E279275}" type="pres">
      <dgm:prSet presAssocID="{5EECE182-DF56-4ACA-B74A-82E2A1D8DC60}" presName="matrix" presStyleCnt="0">
        <dgm:presLayoutVars>
          <dgm:chMax val="1"/>
          <dgm:dir/>
          <dgm:resizeHandles val="exact"/>
        </dgm:presLayoutVars>
      </dgm:prSet>
      <dgm:spPr/>
    </dgm:pt>
    <dgm:pt modelId="{8B812344-40F9-4141-BAB5-E4B6FF446C0E}" type="pres">
      <dgm:prSet presAssocID="{5EECE182-DF56-4ACA-B74A-82E2A1D8DC60}" presName="axisShape" presStyleLbl="bgShp" presStyleIdx="0" presStyleCnt="1"/>
      <dgm:spPr/>
    </dgm:pt>
    <dgm:pt modelId="{1B8810C6-9068-4134-ADC5-C3D13FD4EDBD}" type="pres">
      <dgm:prSet presAssocID="{5EECE182-DF56-4ACA-B74A-82E2A1D8DC60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13737BE-13C5-40A8-9BA6-79A45AE49718}" type="pres">
      <dgm:prSet presAssocID="{5EECE182-DF56-4ACA-B74A-82E2A1D8DC60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5167B6C-23FD-4385-9B81-28C0014DBECA}" type="pres">
      <dgm:prSet presAssocID="{5EECE182-DF56-4ACA-B74A-82E2A1D8DC60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AB2649D-8BBE-4E69-9729-DD5191D3B6D7}" type="pres">
      <dgm:prSet presAssocID="{5EECE182-DF56-4ACA-B74A-82E2A1D8DC60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95A1D08-5DD7-4B6E-AB8A-2D0FE566F2EF}" type="presOf" srcId="{DCFEF055-C699-4F53-9043-E4AF493F6395}" destId="{15167B6C-23FD-4385-9B81-28C0014DBECA}" srcOrd="0" destOrd="0" presId="urn:microsoft.com/office/officeart/2005/8/layout/matrix2"/>
    <dgm:cxn modelId="{F1C4BD1C-88A6-4B96-9265-765E0EB17805}" type="presOf" srcId="{4430E3C5-ABC3-4C65-8198-1CC1A8CB9D79}" destId="{1B8810C6-9068-4134-ADC5-C3D13FD4EDBD}" srcOrd="0" destOrd="0" presId="urn:microsoft.com/office/officeart/2005/8/layout/matrix2"/>
    <dgm:cxn modelId="{15B0852C-F553-4F2C-B388-FC0993E1CC45}" type="presOf" srcId="{5EECE182-DF56-4ACA-B74A-82E2A1D8DC60}" destId="{E9F64241-6615-4F7B-8513-F1DF3E279275}" srcOrd="0" destOrd="0" presId="urn:microsoft.com/office/officeart/2005/8/layout/matrix2"/>
    <dgm:cxn modelId="{02DBCF62-1D89-4C15-B350-6D9CF69B3BEF}" type="presOf" srcId="{398B40D1-F16D-42DF-93D2-E02B93B26B94}" destId="{B13737BE-13C5-40A8-9BA6-79A45AE49718}" srcOrd="0" destOrd="0" presId="urn:microsoft.com/office/officeart/2005/8/layout/matrix2"/>
    <dgm:cxn modelId="{8576FA69-93FA-4DA1-9868-D3F380D214EE}" srcId="{5EECE182-DF56-4ACA-B74A-82E2A1D8DC60}" destId="{8A73AC04-EED5-4563-9EB9-4431617A69CA}" srcOrd="3" destOrd="0" parTransId="{161F9F0A-F43F-4E71-AFE2-7239968C24D9}" sibTransId="{F4AB54ED-B414-4567-971D-64B76FA46DB8}"/>
    <dgm:cxn modelId="{78EA686B-60D3-4229-880C-7823C8AEE0B6}" type="presOf" srcId="{8A73AC04-EED5-4563-9EB9-4431617A69CA}" destId="{CAB2649D-8BBE-4E69-9729-DD5191D3B6D7}" srcOrd="0" destOrd="0" presId="urn:microsoft.com/office/officeart/2005/8/layout/matrix2"/>
    <dgm:cxn modelId="{57BACF86-C3C8-45DB-83E5-9676B139DEAA}" srcId="{5EECE182-DF56-4ACA-B74A-82E2A1D8DC60}" destId="{4430E3C5-ABC3-4C65-8198-1CC1A8CB9D79}" srcOrd="0" destOrd="0" parTransId="{E646C78B-06F2-48C3-879B-B93CF2DB7F0D}" sibTransId="{4302BF73-8B08-4408-A972-E3909422411D}"/>
    <dgm:cxn modelId="{782E5DD8-76A0-46FA-B624-582FD5129331}" srcId="{5EECE182-DF56-4ACA-B74A-82E2A1D8DC60}" destId="{398B40D1-F16D-42DF-93D2-E02B93B26B94}" srcOrd="1" destOrd="0" parTransId="{E18E1978-9DD0-442A-AB6D-E8EB7E27DA7F}" sibTransId="{ECDEB637-BEFE-49C8-AE30-EAA3FAD70B89}"/>
    <dgm:cxn modelId="{A0FFAFE1-5678-462C-9E3E-EE329C059862}" srcId="{5EECE182-DF56-4ACA-B74A-82E2A1D8DC60}" destId="{DCFEF055-C699-4F53-9043-E4AF493F6395}" srcOrd="2" destOrd="0" parTransId="{8A9C6852-597A-4609-9BD7-7809B467CBE8}" sibTransId="{74997E03-4EEC-43CC-A34B-29BDC0A77DD7}"/>
    <dgm:cxn modelId="{7A95BCCE-9703-4FDF-9858-A7D857070BFC}" type="presParOf" srcId="{E9F64241-6615-4F7B-8513-F1DF3E279275}" destId="{8B812344-40F9-4141-BAB5-E4B6FF446C0E}" srcOrd="0" destOrd="0" presId="urn:microsoft.com/office/officeart/2005/8/layout/matrix2"/>
    <dgm:cxn modelId="{CBDEE3A3-CA17-4DD1-B403-1EA3953CA5D7}" type="presParOf" srcId="{E9F64241-6615-4F7B-8513-F1DF3E279275}" destId="{1B8810C6-9068-4134-ADC5-C3D13FD4EDBD}" srcOrd="1" destOrd="0" presId="urn:microsoft.com/office/officeart/2005/8/layout/matrix2"/>
    <dgm:cxn modelId="{B5C4259C-10F0-4644-8EFC-CADDDA8415AF}" type="presParOf" srcId="{E9F64241-6615-4F7B-8513-F1DF3E279275}" destId="{B13737BE-13C5-40A8-9BA6-79A45AE49718}" srcOrd="2" destOrd="0" presId="urn:microsoft.com/office/officeart/2005/8/layout/matrix2"/>
    <dgm:cxn modelId="{5F4DC422-032E-4D53-B49C-6A39DDFAEC01}" type="presParOf" srcId="{E9F64241-6615-4F7B-8513-F1DF3E279275}" destId="{15167B6C-23FD-4385-9B81-28C0014DBECA}" srcOrd="3" destOrd="0" presId="urn:microsoft.com/office/officeart/2005/8/layout/matrix2"/>
    <dgm:cxn modelId="{D194A0E8-369D-4C72-A125-0B4EC0CF3CD0}" type="presParOf" srcId="{E9F64241-6615-4F7B-8513-F1DF3E279275}" destId="{CAB2649D-8BBE-4E69-9729-DD5191D3B6D7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6D46E-4C28-4242-A49D-5F6AE9A5AC78}">
      <dsp:nvSpPr>
        <dsp:cNvPr id="0" name=""/>
        <dsp:cNvSpPr/>
      </dsp:nvSpPr>
      <dsp:spPr>
        <a:xfrm>
          <a:off x="0" y="35689"/>
          <a:ext cx="6666833" cy="8154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Input unit</a:t>
          </a:r>
        </a:p>
      </dsp:txBody>
      <dsp:txXfrm>
        <a:off x="39809" y="75498"/>
        <a:ext cx="6587215" cy="735872"/>
      </dsp:txXfrm>
    </dsp:sp>
    <dsp:sp modelId="{DFBCEAEF-E76F-4841-A384-79A6F4C33514}">
      <dsp:nvSpPr>
        <dsp:cNvPr id="0" name=""/>
        <dsp:cNvSpPr/>
      </dsp:nvSpPr>
      <dsp:spPr>
        <a:xfrm>
          <a:off x="0" y="949099"/>
          <a:ext cx="6666833" cy="815490"/>
        </a:xfrm>
        <a:prstGeom prst="round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Output unit</a:t>
          </a:r>
        </a:p>
      </dsp:txBody>
      <dsp:txXfrm>
        <a:off x="39809" y="988908"/>
        <a:ext cx="6587215" cy="735872"/>
      </dsp:txXfrm>
    </dsp:sp>
    <dsp:sp modelId="{7A53378E-ADBB-4718-84A1-8A9097928B49}">
      <dsp:nvSpPr>
        <dsp:cNvPr id="0" name=""/>
        <dsp:cNvSpPr/>
      </dsp:nvSpPr>
      <dsp:spPr>
        <a:xfrm>
          <a:off x="0" y="1862509"/>
          <a:ext cx="6666833" cy="815490"/>
        </a:xfrm>
        <a:prstGeom prst="roundRect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Memory unit</a:t>
          </a:r>
        </a:p>
      </dsp:txBody>
      <dsp:txXfrm>
        <a:off x="39809" y="1902318"/>
        <a:ext cx="6587215" cy="735872"/>
      </dsp:txXfrm>
    </dsp:sp>
    <dsp:sp modelId="{F4B67571-82C1-40E7-8CE2-5DA949922997}">
      <dsp:nvSpPr>
        <dsp:cNvPr id="0" name=""/>
        <dsp:cNvSpPr/>
      </dsp:nvSpPr>
      <dsp:spPr>
        <a:xfrm>
          <a:off x="0" y="2775920"/>
          <a:ext cx="6666833" cy="815490"/>
        </a:xfrm>
        <a:prstGeom prst="round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ALU(arithmetic logic unit)</a:t>
          </a:r>
        </a:p>
      </dsp:txBody>
      <dsp:txXfrm>
        <a:off x="39809" y="2815729"/>
        <a:ext cx="6587215" cy="735872"/>
      </dsp:txXfrm>
    </dsp:sp>
    <dsp:sp modelId="{4EC8E3E0-A604-490A-89B1-D6839BE366EA}">
      <dsp:nvSpPr>
        <dsp:cNvPr id="0" name=""/>
        <dsp:cNvSpPr/>
      </dsp:nvSpPr>
      <dsp:spPr>
        <a:xfrm>
          <a:off x="0" y="3689330"/>
          <a:ext cx="6666833" cy="815490"/>
        </a:xfrm>
        <a:prstGeom prst="roundRect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CPU(central processing unit)</a:t>
          </a:r>
        </a:p>
      </dsp:txBody>
      <dsp:txXfrm>
        <a:off x="39809" y="3729139"/>
        <a:ext cx="6587215" cy="735872"/>
      </dsp:txXfrm>
    </dsp:sp>
    <dsp:sp modelId="{F5B39B4D-0C6B-4E84-AE9C-30CA924592E8}">
      <dsp:nvSpPr>
        <dsp:cNvPr id="0" name=""/>
        <dsp:cNvSpPr/>
      </dsp:nvSpPr>
      <dsp:spPr>
        <a:xfrm>
          <a:off x="0" y="4602740"/>
          <a:ext cx="6666833" cy="81549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Secondary storage</a:t>
          </a:r>
        </a:p>
      </dsp:txBody>
      <dsp:txXfrm>
        <a:off x="39809" y="4642549"/>
        <a:ext cx="6587215" cy="735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6545F-2136-4BBA-AFAC-819CD9DA034A}">
      <dsp:nvSpPr>
        <dsp:cNvPr id="0" name=""/>
        <dsp:cNvSpPr/>
      </dsp:nvSpPr>
      <dsp:spPr>
        <a:xfrm>
          <a:off x="0" y="2364"/>
          <a:ext cx="6117335" cy="11983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25DD7-97EF-4F20-8EB1-10B6F07FE57F}">
      <dsp:nvSpPr>
        <dsp:cNvPr id="0" name=""/>
        <dsp:cNvSpPr/>
      </dsp:nvSpPr>
      <dsp:spPr>
        <a:xfrm>
          <a:off x="362489" y="271984"/>
          <a:ext cx="659071" cy="6590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45CAF-1A33-4B74-AFF5-4732DAC57000}">
      <dsp:nvSpPr>
        <dsp:cNvPr id="0" name=""/>
        <dsp:cNvSpPr/>
      </dsp:nvSpPr>
      <dsp:spPr>
        <a:xfrm>
          <a:off x="1384050" y="2364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Input device is a piece of equipment used to provide data and control the signals to an information processing system.</a:t>
          </a:r>
        </a:p>
      </dsp:txBody>
      <dsp:txXfrm>
        <a:off x="1384050" y="2364"/>
        <a:ext cx="4733285" cy="1198312"/>
      </dsp:txXfrm>
    </dsp:sp>
    <dsp:sp modelId="{54D8C468-15AB-40AF-A923-1002CC75ADCD}">
      <dsp:nvSpPr>
        <dsp:cNvPr id="0" name=""/>
        <dsp:cNvSpPr/>
      </dsp:nvSpPr>
      <dsp:spPr>
        <a:xfrm>
          <a:off x="0" y="1500254"/>
          <a:ext cx="6117335" cy="11983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F79C8-1C83-44BF-81C6-EB102FAF061D}">
      <dsp:nvSpPr>
        <dsp:cNvPr id="0" name=""/>
        <dsp:cNvSpPr/>
      </dsp:nvSpPr>
      <dsp:spPr>
        <a:xfrm>
          <a:off x="362489" y="1769874"/>
          <a:ext cx="659071" cy="6590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D7789-5F29-486A-B112-EE2027A3ED08}">
      <dsp:nvSpPr>
        <dsp:cNvPr id="0" name=""/>
        <dsp:cNvSpPr/>
      </dsp:nvSpPr>
      <dsp:spPr>
        <a:xfrm>
          <a:off x="1384050" y="1500254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Example:Keyboard,mouse,scanners</a:t>
          </a:r>
        </a:p>
      </dsp:txBody>
      <dsp:txXfrm>
        <a:off x="1384050" y="1500254"/>
        <a:ext cx="4733285" cy="1198312"/>
      </dsp:txXfrm>
    </dsp:sp>
    <dsp:sp modelId="{F87EC73A-8AE7-412B-9997-83FC313F0261}">
      <dsp:nvSpPr>
        <dsp:cNvPr id="0" name=""/>
        <dsp:cNvSpPr/>
      </dsp:nvSpPr>
      <dsp:spPr>
        <a:xfrm>
          <a:off x="0" y="2998145"/>
          <a:ext cx="6117335" cy="11983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38C91-4622-4B1B-95E7-2BA68114E0EE}">
      <dsp:nvSpPr>
        <dsp:cNvPr id="0" name=""/>
        <dsp:cNvSpPr/>
      </dsp:nvSpPr>
      <dsp:spPr>
        <a:xfrm>
          <a:off x="362489" y="3267765"/>
          <a:ext cx="659071" cy="6590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6CCED-0A02-48ED-9C37-1D42937D778E}">
      <dsp:nvSpPr>
        <dsp:cNvPr id="0" name=""/>
        <dsp:cNvSpPr/>
      </dsp:nvSpPr>
      <dsp:spPr>
        <a:xfrm>
          <a:off x="1384050" y="2998145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Output device is a something you connect to a computer that has information send to it</a:t>
          </a:r>
        </a:p>
      </dsp:txBody>
      <dsp:txXfrm>
        <a:off x="1384050" y="2998145"/>
        <a:ext cx="4733285" cy="1198312"/>
      </dsp:txXfrm>
    </dsp:sp>
    <dsp:sp modelId="{5F04F8B1-9C6E-4351-B341-C8D6C7B09B6A}">
      <dsp:nvSpPr>
        <dsp:cNvPr id="0" name=""/>
        <dsp:cNvSpPr/>
      </dsp:nvSpPr>
      <dsp:spPr>
        <a:xfrm>
          <a:off x="0" y="4496035"/>
          <a:ext cx="6117335" cy="11983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41AB5-3EBD-4FA1-8082-00FE19339513}">
      <dsp:nvSpPr>
        <dsp:cNvPr id="0" name=""/>
        <dsp:cNvSpPr/>
      </dsp:nvSpPr>
      <dsp:spPr>
        <a:xfrm>
          <a:off x="362489" y="4765655"/>
          <a:ext cx="659071" cy="6590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51CEE-D103-45CB-B7CD-92F09001B3E5}">
      <dsp:nvSpPr>
        <dsp:cNvPr id="0" name=""/>
        <dsp:cNvSpPr/>
      </dsp:nvSpPr>
      <dsp:spPr>
        <a:xfrm>
          <a:off x="1384050" y="4496035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Example:Monitor,Printer,Speakers </a:t>
          </a:r>
        </a:p>
      </dsp:txBody>
      <dsp:txXfrm>
        <a:off x="1384050" y="4496035"/>
        <a:ext cx="4733285" cy="1198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12344-40F9-4141-BAB5-E4B6FF446C0E}">
      <dsp:nvSpPr>
        <dsp:cNvPr id="0" name=""/>
        <dsp:cNvSpPr/>
      </dsp:nvSpPr>
      <dsp:spPr>
        <a:xfrm>
          <a:off x="0" y="411891"/>
          <a:ext cx="4828172" cy="4828172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810C6-9068-4134-ADC5-C3D13FD4EDBD}">
      <dsp:nvSpPr>
        <dsp:cNvPr id="0" name=""/>
        <dsp:cNvSpPr/>
      </dsp:nvSpPr>
      <dsp:spPr>
        <a:xfrm>
          <a:off x="313831" y="725722"/>
          <a:ext cx="1931268" cy="19312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ALU (Arithmetic Logic Unit)</a:t>
          </a:r>
        </a:p>
      </dsp:txBody>
      <dsp:txXfrm>
        <a:off x="408108" y="819999"/>
        <a:ext cx="1742714" cy="1742714"/>
      </dsp:txXfrm>
    </dsp:sp>
    <dsp:sp modelId="{B13737BE-13C5-40A8-9BA6-79A45AE49718}">
      <dsp:nvSpPr>
        <dsp:cNvPr id="0" name=""/>
        <dsp:cNvSpPr/>
      </dsp:nvSpPr>
      <dsp:spPr>
        <a:xfrm>
          <a:off x="2583072" y="725722"/>
          <a:ext cx="1931268" cy="1931268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 is a part of central processing unit that performs both arithmetic and logical operations.</a:t>
          </a:r>
        </a:p>
      </dsp:txBody>
      <dsp:txXfrm>
        <a:off x="2677349" y="819999"/>
        <a:ext cx="1742714" cy="1742714"/>
      </dsp:txXfrm>
    </dsp:sp>
    <dsp:sp modelId="{15167B6C-23FD-4385-9B81-28C0014DBECA}">
      <dsp:nvSpPr>
        <dsp:cNvPr id="0" name=""/>
        <dsp:cNvSpPr/>
      </dsp:nvSpPr>
      <dsp:spPr>
        <a:xfrm>
          <a:off x="313831" y="2994963"/>
          <a:ext cx="1931268" cy="1931268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CPU(Central Processing Unit)</a:t>
          </a:r>
        </a:p>
      </dsp:txBody>
      <dsp:txXfrm>
        <a:off x="408108" y="3089240"/>
        <a:ext cx="1742714" cy="1742714"/>
      </dsp:txXfrm>
    </dsp:sp>
    <dsp:sp modelId="{CAB2649D-8BBE-4E69-9729-DD5191D3B6D7}">
      <dsp:nvSpPr>
        <dsp:cNvPr id="0" name=""/>
        <dsp:cNvSpPr/>
      </dsp:nvSpPr>
      <dsp:spPr>
        <a:xfrm>
          <a:off x="2583072" y="2994963"/>
          <a:ext cx="1931268" cy="193126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 is a principal part of the digital computer system ,generally composed of main memory ,control unit, and arithmetic logic unit.</a:t>
          </a:r>
        </a:p>
      </dsp:txBody>
      <dsp:txXfrm>
        <a:off x="2677349" y="3089240"/>
        <a:ext cx="1742714" cy="1742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F810-DE14-43C1-9BB1-A59D7D0D4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0BB2A-37E4-422C-827A-04E8AF7BD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8AADB-37A5-4697-BE5F-1F9D7AD0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D687-090E-4BAB-BAE7-EDCBACA522F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C8A66-3AD9-499B-A98B-F35CDE51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A893-4A0E-4334-AAD3-0C72BAE1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A948-CD1D-471A-BB56-731910103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B1E7-849A-4C7C-97F2-0B176E18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97BDF-9CAF-4128-B528-C1E0E65A2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542A6-F9C5-4D15-8311-D30AD58E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D687-090E-4BAB-BAE7-EDCBACA522F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14164-D987-46C8-ACDE-95028BAF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EA504-0001-4D91-B747-FBC69576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A948-CD1D-471A-BB56-731910103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9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E4612-6E0B-4D14-83F5-56355768A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2F50B-0221-42E9-8441-A36B952F6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0B603-544A-4B9A-91B0-76358E9E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D687-090E-4BAB-BAE7-EDCBACA522F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F06A6-9BEB-4D05-B4DA-FA06F59E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90D3-5EEF-4142-B8B5-51CA8EFC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A948-CD1D-471A-BB56-731910103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1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D2C1-02C7-44AC-BFE6-CD436F51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919D5-7A93-4AF2-8145-2EBA7AA6A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CF738-EC6F-4CF5-B714-1037EF23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D687-090E-4BAB-BAE7-EDCBACA522F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B2F55-D877-41FD-82F2-46B7C83A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03A8D-90A6-47A6-9FA8-FF11DDF7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A948-CD1D-471A-BB56-731910103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3F88-7C05-489E-83E4-5FD7A7CE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DF03D-4B6C-41A8-AB53-B6BF8EB84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D19A-26C0-4134-B27E-67434A46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D687-090E-4BAB-BAE7-EDCBACA522F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F9AC1-D502-4275-AB54-5417CA37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D3C97-0054-4A67-BF20-D8092E84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A948-CD1D-471A-BB56-731910103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0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03BF-A9C4-4FE0-B073-1D226FCB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607E3-AA3C-421B-A576-A9A59869E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FA97A-9BA9-4E1C-B683-39141335A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1889E-1421-483A-AC97-CA691801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D687-090E-4BAB-BAE7-EDCBACA522F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A5434-70F1-4663-9771-0BC7C6B5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73ADB-329E-44A3-B668-21CAACCB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A948-CD1D-471A-BB56-731910103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9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4C5E-063C-4E95-996F-1832AF4B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A56DE-5BC7-4C6D-A0F2-929BB8248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1AEF1-CBA1-4D3A-A695-210EF0E60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E7080-59EC-4E6A-ACC1-960A3A75A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8E012-D743-4A28-84A1-F20E8E6A4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0E749E-BF9F-4D64-85A9-A1A9506C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D687-090E-4BAB-BAE7-EDCBACA522F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E5531-960C-4510-B6F4-A05150C0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06BD29-29A1-4240-9CD5-8DEEF38B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A948-CD1D-471A-BB56-731910103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5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246-C51D-452A-AE20-698B20E0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359A2D-847A-4D53-BBC3-1B77C8FB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D687-090E-4BAB-BAE7-EDCBACA522F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EA770-F371-4FBF-8774-A12E0955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CB0A3-01AA-441A-9432-1DA27314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A948-CD1D-471A-BB56-731910103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9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470F1-5083-479B-87E9-D0EEE110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D687-090E-4BAB-BAE7-EDCBACA522F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1ABEF-DD3E-4B36-80AB-74BCE5CD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88B59-CD85-46DF-BE14-9544E7A6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A948-CD1D-471A-BB56-731910103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5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F298-AA88-46BD-911E-2B6F0A28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2CD7-C81E-418A-9598-9D338CF45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BB83F-B78D-42F9-B53B-D700A4E6D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20EF4-FB20-49ED-B97E-A4E286A5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D687-090E-4BAB-BAE7-EDCBACA522F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BB207-1400-457B-9200-68B8D36F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7947B-05AC-4A28-8BA6-8388F752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A948-CD1D-471A-BB56-731910103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9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30E0-97E4-43B3-92C3-DFF4C3EB7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4CACF-FE10-4866-AD8D-4DAEC3749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7FDB4-D4CF-4A67-9A8A-DFC94C0E5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457D9-4321-4790-8C68-B19199EA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D687-090E-4BAB-BAE7-EDCBACA522F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53780-87AF-4EF2-948F-29BB3CF2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43A56-09C2-4002-A9F8-141B0E4C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A948-CD1D-471A-BB56-731910103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9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C9995-317E-4B33-877A-B5D63F6E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043BF-09AD-4A1D-B948-F48D264FC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5DF8D-391D-45C3-9135-7FA516FE0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AD687-090E-4BAB-BAE7-EDCBACA522F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97DDD-0746-4BDF-877F-FF008B8C6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71343-71BC-4FC6-A8C9-A678FC1C4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6A948-CD1D-471A-BB56-731910103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1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974A2-F170-4FA0-A183-7243E62D5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1" y="2286000"/>
            <a:ext cx="5420364" cy="2057400"/>
          </a:xfrm>
        </p:spPr>
        <p:txBody>
          <a:bodyPr anchor="t">
            <a:noAutofit/>
          </a:bodyPr>
          <a:lstStyle/>
          <a:p>
            <a:pPr algn="l"/>
            <a:r>
              <a:rPr lang="en-US" b="1" dirty="0">
                <a:solidFill>
                  <a:srgbClr val="00B050"/>
                </a:solidFill>
              </a:rPr>
              <a:t>COMPUTER</a:t>
            </a:r>
            <a:r>
              <a:rPr lang="en-US" sz="4800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HARDWARE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9AE96ECF-F531-4C57-93CC-BB264D1CA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9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805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A1ED640D-C700-49EB-B7B1-DFE742AB0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49619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63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37125-6675-4678-B802-C8482E8DC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5000"/>
              <a:t>INPUT UNIT &amp; OUTPUT UNIT</a:t>
            </a:r>
            <a:br>
              <a:rPr lang="en-US" sz="5000"/>
            </a:br>
            <a:endParaRPr lang="en-US" sz="50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D6927F78-26D5-40BB-847E-DA5572AEFA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470694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031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2933F0-3E25-4875-AAEC-8DF6D445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800">
                <a:solidFill>
                  <a:schemeClr val="bg1"/>
                </a:solidFill>
              </a:rPr>
              <a:t>ALU &amp;CPU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80A25B8B-6BC9-4C96-B2A9-17493168E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486794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98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ECCF5-B7FB-4B56-9682-B020CC2FC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marL="571500" indent="-571500" algn="r">
              <a:buFont typeface="Wingdings" panose="05000000000000000000" pitchFamily="2" charset="2"/>
              <a:buChar char="Ø"/>
            </a:pPr>
            <a:r>
              <a:rPr lang="en-US" sz="4000">
                <a:solidFill>
                  <a:srgbClr val="FFFFFF"/>
                </a:solidFill>
              </a:rPr>
              <a:t>MEMORY UNIT &amp; SECONDARY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24C6E-62AA-47A2-85D6-2A963C276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Memory unit is a component of a computer system. It is used to store data , instructions and information. And it is also known as Internal memory</a:t>
            </a:r>
          </a:p>
          <a:p>
            <a:r>
              <a:rPr lang="en-US" sz="2000" dirty="0"/>
              <a:t>They are two types  </a:t>
            </a:r>
          </a:p>
          <a:p>
            <a:r>
              <a:rPr lang="en-US" sz="2000" dirty="0"/>
              <a:t>RAM </a:t>
            </a:r>
          </a:p>
          <a:p>
            <a:r>
              <a:rPr lang="en-US" sz="2000" dirty="0"/>
              <a:t>ROM</a:t>
            </a:r>
          </a:p>
          <a:p>
            <a:r>
              <a:rPr lang="en-US" sz="2000" dirty="0"/>
              <a:t>Secondary memory is a common secondary storage devices are the hard disk and floppy disks And it is a non-volatile.</a:t>
            </a:r>
          </a:p>
        </p:txBody>
      </p:sp>
    </p:spTree>
    <p:extLst>
      <p:ext uri="{BB962C8B-B14F-4D97-AF65-F5344CB8AC3E}">
        <p14:creationId xmlns:p14="http://schemas.microsoft.com/office/powerpoint/2010/main" val="80303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957A5-B9FB-456A-8110-45FCBF9E2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7638288" cy="2607518"/>
          </a:xfrm>
        </p:spPr>
        <p:txBody>
          <a:bodyPr anchor="ctr">
            <a:normAutofit/>
          </a:bodyPr>
          <a:lstStyle/>
          <a:p>
            <a:pPr marL="1371600" lvl="3" indent="0">
              <a:buNone/>
            </a:pPr>
            <a:r>
              <a:rPr lang="en-US" sz="4800" dirty="0">
                <a:solidFill>
                  <a:schemeClr val="tx2"/>
                </a:solidFill>
              </a:rPr>
              <a:t>THANK YOU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Graphic 19" descr="Lollipop">
            <a:extLst>
              <a:ext uri="{FF2B5EF4-FFF2-40B4-BE49-F238E27FC236}">
                <a16:creationId xmlns:a16="http://schemas.microsoft.com/office/drawing/2014/main" id="{A17316AE-9E9F-45A7-9F9A-CBB0EE5E0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189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6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0E46C95B70624AA4257D805455E2A4" ma:contentTypeVersion="2" ma:contentTypeDescription="Create a new document." ma:contentTypeScope="" ma:versionID="ad51801990568ebbcd0897e55580f04e">
  <xsd:schema xmlns:xsd="http://www.w3.org/2001/XMLSchema" xmlns:xs="http://www.w3.org/2001/XMLSchema" xmlns:p="http://schemas.microsoft.com/office/2006/metadata/properties" xmlns:ns3="64dbc6ab-d499-4cb3-8bd3-42b243246660" targetNamespace="http://schemas.microsoft.com/office/2006/metadata/properties" ma:root="true" ma:fieldsID="cefa6113f5d713e15a98a0bb298f84dc" ns3:_="">
    <xsd:import namespace="64dbc6ab-d499-4cb3-8bd3-42b2432466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dbc6ab-d499-4cb3-8bd3-42b2432466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385F82-D4D3-481B-902D-8FC35BD6AC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7726F2-8CBE-4AD0-A27A-872596BAF787}">
  <ds:schemaRefs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4dbc6ab-d499-4cb3-8bd3-42b24324666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4D68139-DA27-46DE-B817-80211D5F03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dbc6ab-d499-4cb3-8bd3-42b2432466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198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COMPUTER HARDWARE</vt:lpstr>
      <vt:lpstr>PowerPoint Presentation</vt:lpstr>
      <vt:lpstr>INPUT UNIT &amp; OUTPUT UNIT </vt:lpstr>
      <vt:lpstr>ALU &amp;CPU</vt:lpstr>
      <vt:lpstr>MEMORY UNIT &amp; SECONDARY UNIT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HARDWARE</dc:title>
  <dc:creator>Gudivada Susmitha</dc:creator>
  <cp:lastModifiedBy>Gudivada Susmitha</cp:lastModifiedBy>
  <cp:revision>2</cp:revision>
  <dcterms:created xsi:type="dcterms:W3CDTF">2022-02-28T04:36:12Z</dcterms:created>
  <dcterms:modified xsi:type="dcterms:W3CDTF">2022-02-28T05:55:40Z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0x010100CD0E46C95B70624AA4257D805455E2A4</vt:lpwstr>
  </property>
</Properties>
</file>