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Þróun Hugbúnaðar</a:t>
            </a:r>
            <a:br>
              <a:rPr lang="is-IS" dirty="0" smtClean="0"/>
            </a:br>
            <a:r>
              <a:rPr lang="is-IS" dirty="0" smtClean="0"/>
              <a:t>verkefni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dirty="0" smtClean="0"/>
              <a:t>Egill Ingólfsson</a:t>
            </a:r>
          </a:p>
          <a:p>
            <a:r>
              <a:rPr lang="is-IS" dirty="0" smtClean="0"/>
              <a:t>Guðni Þór Björnsson</a:t>
            </a:r>
          </a:p>
          <a:p>
            <a:r>
              <a:rPr lang="is-IS" dirty="0" smtClean="0"/>
              <a:t>Hjörtur Hjartarson</a:t>
            </a:r>
          </a:p>
          <a:p>
            <a:r>
              <a:rPr lang="is-IS" dirty="0" smtClean="0"/>
              <a:t>Hjörtur Larsen Þórðarson</a:t>
            </a:r>
          </a:p>
          <a:p>
            <a:r>
              <a:rPr lang="is-IS" dirty="0" smtClean="0"/>
              <a:t>Hrólfur Hjörleifsson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107261"/>
            <a:ext cx="11394566" cy="66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1" y="94784"/>
            <a:ext cx="11403089" cy="66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6" y="1226185"/>
            <a:ext cx="5585557" cy="4724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74" y="1226185"/>
            <a:ext cx="5591598" cy="47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961</TotalTime>
  <Words>14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Þróun Hugbúnaðar verkefni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Þróun Hugbúnaðar verkefni 1</dc:title>
  <dc:creator>Hjortur Larsen</dc:creator>
  <cp:lastModifiedBy>Hjortur Larsen</cp:lastModifiedBy>
  <cp:revision>3</cp:revision>
  <dcterms:created xsi:type="dcterms:W3CDTF">2014-02-19T00:26:01Z</dcterms:created>
  <dcterms:modified xsi:type="dcterms:W3CDTF">2014-02-19T16:27:04Z</dcterms:modified>
</cp:coreProperties>
</file>