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Pong_(%D0%B8%D0%B3%D1%80%D0%B0)" TargetMode="External"/><Relationship Id="rId2" Type="http://schemas.openxmlformats.org/officeDocument/2006/relationships/hyperlink" Target="https://ru.wikipedia.org/wiki/%D0%90%D1%80%D0%BA%D0%B0%D0%B4%D0%B0_(%D0%B8%D0%B3%D1%80%D0%B0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1976_%D0%B3%D0%BE%D0%B4_%D0%B2_%D0%BA%D0%BE%D0%BC%D0%BF%D1%8C%D1%8E%D1%82%D0%B5%D1%80%D0%BD%D1%8B%D1%85_%D0%B8%D0%B3%D1%80%D0%B0%D1%85" TargetMode="External"/><Relationship Id="rId4" Type="http://schemas.openxmlformats.org/officeDocument/2006/relationships/hyperlink" Target="https://ru.wikipedia.org/wiki/Atar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00CEC-C538-4987-9654-7D48875A0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latin typeface="FuturaBookC" panose="04000500000000000000" pitchFamily="82" charset="-52"/>
              </a:rPr>
              <a:t>Проект </a:t>
            </a:r>
            <a:r>
              <a:rPr lang="en-US" b="1" dirty="0" err="1">
                <a:latin typeface="FuturaBookC" panose="04000500000000000000" pitchFamily="82" charset="-52"/>
              </a:rPr>
              <a:t>pygame</a:t>
            </a:r>
            <a:r>
              <a:rPr lang="ru-RU" b="1" dirty="0">
                <a:latin typeface="FuturaBookC" panose="04000500000000000000" pitchFamily="82" charset="-52"/>
              </a:rPr>
              <a:t>. </a:t>
            </a:r>
            <a:r>
              <a:rPr lang="en-US" b="1" dirty="0">
                <a:latin typeface="FuturaBookC" panose="04000500000000000000" pitchFamily="82" charset="-52"/>
              </a:rPr>
              <a:t>breakout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E07D79-E23E-48E2-93B9-21A877B05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FuturaBookC" panose="04000500000000000000" pitchFamily="82" charset="-52"/>
              </a:rPr>
              <a:t>Подготовил </a:t>
            </a:r>
            <a:r>
              <a:rPr lang="ru-RU" dirty="0" err="1">
                <a:latin typeface="FuturaBookC" panose="04000500000000000000" pitchFamily="82" charset="-52"/>
              </a:rPr>
              <a:t>Мулин</a:t>
            </a:r>
            <a:r>
              <a:rPr lang="ru-RU" dirty="0">
                <a:latin typeface="FuturaBookC" panose="04000500000000000000" pitchFamily="82" charset="-52"/>
              </a:rPr>
              <a:t> Денис</a:t>
            </a:r>
          </a:p>
        </p:txBody>
      </p:sp>
    </p:spTree>
    <p:extLst>
      <p:ext uri="{BB962C8B-B14F-4D97-AF65-F5344CB8AC3E}">
        <p14:creationId xmlns:p14="http://schemas.microsoft.com/office/powerpoint/2010/main" val="86961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46B64-3560-46BB-934F-20C312FD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uturaBookC" panose="04000500000000000000" pitchFamily="82" charset="-52"/>
              </a:rPr>
              <a:t>Суть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F5567-59BD-4E8D-B9CF-BED24DF5E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BookC" panose="04000500000000000000" pitchFamily="82" charset="-52"/>
              </a:rPr>
              <a:t>Breakout - </a:t>
            </a:r>
            <a:r>
              <a:rPr lang="ru-RU" dirty="0">
                <a:hlinkClick r:id="rId2"/>
              </a:rPr>
              <a:t>аркадная игра</a:t>
            </a:r>
            <a:r>
              <a:rPr lang="ru-RU" dirty="0"/>
              <a:t>, похожая на </a:t>
            </a:r>
            <a:r>
              <a:rPr lang="ru-RU" dirty="0" err="1">
                <a:hlinkClick r:id="rId3" tooltip="Pong (игра)"/>
              </a:rPr>
              <a:t>Pong</a:t>
            </a:r>
            <a:r>
              <a:rPr lang="ru-RU" dirty="0"/>
              <a:t>, созданная фирмой </a:t>
            </a:r>
            <a:r>
              <a:rPr lang="ru-RU" dirty="0" err="1">
                <a:hlinkClick r:id="rId4" tooltip="Atari"/>
              </a:rPr>
              <a:t>Atari</a:t>
            </a:r>
            <a:r>
              <a:rPr lang="ru-RU" dirty="0"/>
              <a:t> в </a:t>
            </a:r>
            <a:r>
              <a:rPr lang="ru-RU" dirty="0">
                <a:hlinkClick r:id="rId5" tooltip="1976 год в компьютерных играх"/>
              </a:rPr>
              <a:t>1976 году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Верхняя треть игрового экрана занята рядами брусков. По экрану, отскакивая от верхней и боковых границ экрана, движется мяч. Попадая в брусок, мяч отскакивает, а брусок исчезает. Игрок теряет одну жизнь, когда мяч ударяется в нижнюю часть экрана; чтобы предотвратить это, у игрока есть подвижная ракетка, с помощью которой мяч можно отбросить обратно в верхнюю часть экрана.</a:t>
            </a:r>
          </a:p>
          <a:p>
            <a:endParaRPr lang="ru-RU" dirty="0">
              <a:latin typeface="FuturaBookC" panose="04000500000000000000" pitchFamily="82" charset="-52"/>
            </a:endParaRPr>
          </a:p>
          <a:p>
            <a:endParaRPr lang="ru-RU" dirty="0">
              <a:latin typeface="FuturaBookC" panose="04000500000000000000" pitchFamily="8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0291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F389D-C9AC-4220-8F11-C502CB52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uturaBookC" panose="04000500000000000000" pitchFamily="82" charset="-52"/>
              </a:rPr>
              <a:t>Усложнение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70A256-6E7F-4DE1-A477-9CC1D2A53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FuturaBookC" panose="04000500000000000000" pitchFamily="82" charset="-52"/>
              </a:rPr>
              <a:t>Я добавил некое усложнение игры, однако если его научиться использовать, он сильно поможет. При попадании мяча в угол объекта, мяч залипнет в объекте, набирая скорость. А позже мяч выбрасывается с набранной скоростью. Таким образом можно его разгонять.</a:t>
            </a:r>
          </a:p>
        </p:txBody>
      </p:sp>
    </p:spTree>
    <p:extLst>
      <p:ext uri="{BB962C8B-B14F-4D97-AF65-F5344CB8AC3E}">
        <p14:creationId xmlns:p14="http://schemas.microsoft.com/office/powerpoint/2010/main" val="109427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F389D-C9AC-4220-8F11-C502CB52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uturaBookC" panose="04000500000000000000" pitchFamily="82" charset="-52"/>
              </a:rPr>
              <a:t>Обычный режим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70A256-6E7F-4DE1-A477-9CC1D2A5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3431"/>
            <a:ext cx="9601200" cy="3581400"/>
          </a:xfrm>
        </p:spPr>
        <p:txBody>
          <a:bodyPr/>
          <a:lstStyle/>
          <a:p>
            <a:r>
              <a:rPr lang="ru-RU" dirty="0">
                <a:latin typeface="FuturaBookC" panose="04000500000000000000" pitchFamily="82" charset="-52"/>
              </a:rPr>
              <a:t>Нажав на кнопку </a:t>
            </a:r>
            <a:r>
              <a:rPr lang="en-US" dirty="0">
                <a:latin typeface="FuturaBookC" panose="04000500000000000000" pitchFamily="82" charset="-52"/>
              </a:rPr>
              <a:t>“Play”</a:t>
            </a:r>
            <a:r>
              <a:rPr lang="ru-RU" dirty="0">
                <a:latin typeface="FuturaBookC" panose="04000500000000000000" pitchFamily="82" charset="-52"/>
              </a:rPr>
              <a:t>, открывается обычный режим игры, при котором игрок управляет бруском.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BC48AC-BB80-49FA-9A70-D3E04FEC7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149" y="2672519"/>
            <a:ext cx="47815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5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F389D-C9AC-4220-8F11-C502CB52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uturaBookC" panose="04000500000000000000" pitchFamily="82" charset="-52"/>
              </a:rPr>
              <a:t>Режим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70A256-6E7F-4DE1-A477-9CC1D2A5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3431"/>
            <a:ext cx="9601200" cy="3581400"/>
          </a:xfrm>
        </p:spPr>
        <p:txBody>
          <a:bodyPr/>
          <a:lstStyle/>
          <a:p>
            <a:r>
              <a:rPr lang="ru-RU" dirty="0">
                <a:latin typeface="FuturaBookC" panose="04000500000000000000" pitchFamily="82" charset="-52"/>
              </a:rPr>
              <a:t>Нажав на кнопку </a:t>
            </a:r>
            <a:r>
              <a:rPr lang="en-US" dirty="0">
                <a:latin typeface="FuturaBookC" panose="04000500000000000000" pitchFamily="82" charset="-52"/>
              </a:rPr>
              <a:t>“Bot”</a:t>
            </a:r>
            <a:r>
              <a:rPr lang="ru-RU" dirty="0">
                <a:latin typeface="FuturaBookC" panose="04000500000000000000" pitchFamily="82" charset="-52"/>
              </a:rPr>
              <a:t>, открывается режим игры, при котором управляет бруском бот, прямо в </a:t>
            </a:r>
            <a:r>
              <a:rPr lang="ru-RU" dirty="0" err="1">
                <a:latin typeface="FuturaBookC" panose="04000500000000000000" pitchFamily="82" charset="-52"/>
              </a:rPr>
              <a:t>лайв</a:t>
            </a:r>
            <a:r>
              <a:rPr lang="ru-RU" dirty="0">
                <a:latin typeface="FuturaBookC" panose="04000500000000000000" pitchFamily="82" charset="-52"/>
              </a:rPr>
              <a:t>-режиме. Он получает на вход текущее положение мяча и бруска и говорит, куда двигать брусок (лево, или право). Программа его слушает и двигает брусок.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BC48AC-BB80-49FA-9A70-D3E04FEC7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149" y="2672519"/>
            <a:ext cx="47815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4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F389D-C9AC-4220-8F11-C502CB52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uturaBookC" panose="04000500000000000000" pitchFamily="82" charset="-52"/>
              </a:rPr>
              <a:t>Уровни сложности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70A256-6E7F-4DE1-A477-9CC1D2A5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3431"/>
            <a:ext cx="9601200" cy="3581400"/>
          </a:xfrm>
        </p:spPr>
        <p:txBody>
          <a:bodyPr/>
          <a:lstStyle/>
          <a:p>
            <a:r>
              <a:rPr lang="ru-RU" dirty="0">
                <a:latin typeface="FuturaBookC" panose="04000500000000000000" pitchFamily="82" charset="-52"/>
              </a:rPr>
              <a:t>После выбора режима игры, идет выбор уровня сложности. Написав 0, игра подстроится под новичка. Написав 10, игра будет довольно сложной. А также можно выбрать любой уровень между этими цифрами.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10B0D4-ABCF-4DD3-B144-656C9D720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2647951"/>
            <a:ext cx="47815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3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F389D-C9AC-4220-8F11-C502CB52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uturaBookC" panose="04000500000000000000" pitchFamily="82" charset="-52"/>
              </a:rPr>
              <a:t>Эффекты при игре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70A256-6E7F-4DE1-A477-9CC1D2A5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04239"/>
            <a:ext cx="9601200" cy="4657288"/>
          </a:xfrm>
        </p:spPr>
        <p:txBody>
          <a:bodyPr>
            <a:normAutofit/>
          </a:bodyPr>
          <a:lstStyle/>
          <a:p>
            <a:r>
              <a:rPr lang="ru-RU" dirty="0"/>
              <a:t>Увеличение ракетки. Эффект длинной ракетки заключается в увеличении ракетки на 50%. Её функция сброса возвращает ракетку к обычным размерам. Кирпич имеет цвет </a:t>
            </a:r>
            <a:r>
              <a:rPr lang="ru-RU" dirty="0" err="1"/>
              <a:t>Orange</a:t>
            </a:r>
            <a:r>
              <a:rPr lang="ru-RU" dirty="0"/>
              <a:t>.</a:t>
            </a:r>
          </a:p>
          <a:p>
            <a:r>
              <a:rPr lang="ru-RU" dirty="0"/>
              <a:t>Замедление мяча. Ещё один эффект, помогающий в погоне за мячом, заключается замедлении мяча, то есть уменьшении его скорости на одну единицу. Кирпич имеет цвет </a:t>
            </a:r>
            <a:r>
              <a:rPr lang="ru-RU" dirty="0" err="1"/>
              <a:t>Aquamarine</a:t>
            </a:r>
            <a:r>
              <a:rPr lang="ru-RU" dirty="0"/>
              <a:t>.</a:t>
            </a:r>
          </a:p>
          <a:p>
            <a:r>
              <a:rPr lang="ru-RU" dirty="0"/>
              <a:t>Больше очков. Если вы хотите больших результатов, то вам понравится эффект утроения очков, дающий по три очка за каждый разрушенный кирпич вместо стандартного одного очка. Кирпич имеет цвет </a:t>
            </a:r>
            <a:r>
              <a:rPr lang="ru-RU" dirty="0" err="1"/>
              <a:t>dark</a:t>
            </a:r>
            <a:r>
              <a:rPr lang="ru-RU" dirty="0"/>
              <a:t> </a:t>
            </a:r>
            <a:r>
              <a:rPr lang="ru-RU" dirty="0" err="1"/>
              <a:t>green</a:t>
            </a:r>
            <a:r>
              <a:rPr lang="ru-RU" dirty="0"/>
              <a:t>.</a:t>
            </a:r>
          </a:p>
          <a:p>
            <a:r>
              <a:rPr lang="ru-RU" dirty="0"/>
              <a:t>Дополнительные жизни. Наконец, очень полезным эффектом будет эффект дополнительных жизней. Он просто даёт вам ещё одну жизнь. Для него не нужен сброс. Кирпич имеет цвет </a:t>
            </a:r>
            <a:r>
              <a:rPr lang="ru-RU" dirty="0" err="1"/>
              <a:t>gold</a:t>
            </a:r>
            <a:r>
              <a:rPr lang="ru-RU" dirty="0"/>
              <a:t>.</a:t>
            </a:r>
            <a:br>
              <a:rPr lang="ru-RU" dirty="0"/>
            </a:b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6E0F2-0EAB-44EB-8338-593E032935A8}"/>
              </a:ext>
            </a:extLst>
          </p:cNvPr>
          <p:cNvSpPr txBox="1"/>
          <p:nvPr/>
        </p:nvSpPr>
        <p:spPr>
          <a:xfrm>
            <a:off x="1371600" y="1501629"/>
            <a:ext cx="860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 попадании в кирпич определенного цвета, активируется специальный эффект.</a:t>
            </a:r>
          </a:p>
        </p:txBody>
      </p:sp>
    </p:spTree>
    <p:extLst>
      <p:ext uri="{BB962C8B-B14F-4D97-AF65-F5344CB8AC3E}">
        <p14:creationId xmlns:p14="http://schemas.microsoft.com/office/powerpoint/2010/main" val="363035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BB67D-D887-4A84-8992-0410E99D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797" y="2606878"/>
            <a:ext cx="9601200" cy="1485900"/>
          </a:xfrm>
        </p:spPr>
        <p:txBody>
          <a:bodyPr/>
          <a:lstStyle/>
          <a:p>
            <a:r>
              <a:rPr lang="ru-RU" dirty="0">
                <a:latin typeface="FuturaBookC" panose="04000500000000000000" pitchFamily="82" charset="-52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698684761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38</TotalTime>
  <Words>313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Franklin Gothic Book</vt:lpstr>
      <vt:lpstr>FuturaBookC</vt:lpstr>
      <vt:lpstr>Обрезка</vt:lpstr>
      <vt:lpstr>Проект pygame. breakout</vt:lpstr>
      <vt:lpstr>Суть проекта</vt:lpstr>
      <vt:lpstr>Усложнение</vt:lpstr>
      <vt:lpstr>Обычный режим</vt:lpstr>
      <vt:lpstr>Режим бота</vt:lpstr>
      <vt:lpstr>Уровни сложности</vt:lpstr>
      <vt:lpstr>Эффекты при игре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QT. Simulation Lite</dc:title>
  <dc:creator>Denis Mulin</dc:creator>
  <cp:lastModifiedBy>Denis Mulin</cp:lastModifiedBy>
  <cp:revision>7</cp:revision>
  <dcterms:created xsi:type="dcterms:W3CDTF">2018-12-24T01:29:25Z</dcterms:created>
  <dcterms:modified xsi:type="dcterms:W3CDTF">2019-04-23T07:24:37Z</dcterms:modified>
</cp:coreProperties>
</file>