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00CEC-C538-4987-9654-7D48875A0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FuturaBookC" panose="04000500000000000000" pitchFamily="82" charset="-52"/>
              </a:rPr>
              <a:t>Проект </a:t>
            </a:r>
            <a:r>
              <a:rPr lang="en-US" b="1" dirty="0">
                <a:latin typeface="FuturaBookC" panose="04000500000000000000" pitchFamily="82" charset="-52"/>
              </a:rPr>
              <a:t>WEBSERVER</a:t>
            </a:r>
            <a:r>
              <a:rPr lang="ru-RU" b="1" dirty="0">
                <a:latin typeface="FuturaBookC" panose="04000500000000000000" pitchFamily="82" charset="-52"/>
              </a:rPr>
              <a:t>. </a:t>
            </a:r>
            <a:r>
              <a:rPr lang="en-US" b="1" dirty="0" err="1">
                <a:latin typeface="FuturaBookC" panose="04000500000000000000" pitchFamily="82" charset="-52"/>
              </a:rPr>
              <a:t>Targetclient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E07D79-E23E-48E2-93B9-21A877B0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Подготовил </a:t>
            </a:r>
            <a:r>
              <a:rPr lang="ru-RU" dirty="0" err="1">
                <a:latin typeface="FuturaBookC" panose="04000500000000000000" pitchFamily="82" charset="-52"/>
              </a:rPr>
              <a:t>Мулин</a:t>
            </a:r>
            <a:r>
              <a:rPr lang="ru-RU" dirty="0">
                <a:latin typeface="FuturaBookC" panose="04000500000000000000" pitchFamily="82" charset="-52"/>
              </a:rPr>
              <a:t> Денис</a:t>
            </a:r>
          </a:p>
        </p:txBody>
      </p:sp>
    </p:spTree>
    <p:extLst>
      <p:ext uri="{BB962C8B-B14F-4D97-AF65-F5344CB8AC3E}">
        <p14:creationId xmlns:p14="http://schemas.microsoft.com/office/powerpoint/2010/main" val="86961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46B64-3560-46BB-934F-20C312FD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F5567-59BD-4E8D-B9CF-BED24DF5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FuturaBookC" panose="04000500000000000000" pitchFamily="82" charset="-52"/>
              </a:rPr>
              <a:t>TargetClient</a:t>
            </a:r>
            <a:r>
              <a:rPr lang="en-US" dirty="0">
                <a:latin typeface="FuturaBookC" panose="04000500000000000000" pitchFamily="82" charset="-52"/>
              </a:rPr>
              <a:t> </a:t>
            </a:r>
            <a:r>
              <a:rPr lang="ru-RU" dirty="0">
                <a:latin typeface="FuturaBookC" panose="04000500000000000000" pitchFamily="82" charset="-52"/>
              </a:rPr>
              <a:t>— проект, благодаря которому вам не понадобится заказывать рекламу. Ведь вашей тематикой занимаетесь не только вы, а значит кто-то уже заказал рекламу за вас. С помощью этого сервиса вы сможете перехватить большую часть чужого трафика. </a:t>
            </a:r>
          </a:p>
          <a:p>
            <a:endParaRPr lang="ru-RU" dirty="0">
              <a:latin typeface="FuturaBookC" panose="04000500000000000000" pitchFamily="8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0291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Как всё устроено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FuturaBookC" panose="04000500000000000000" pitchFamily="82" charset="-52"/>
              </a:rPr>
              <a:t>Вы добавляете источник (можно несколько) – группу ВК.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FuturaBookC" panose="04000500000000000000" pitchFamily="82" charset="-52"/>
              </a:rPr>
              <a:t>Ждете некоторое время, пока группа закажет рекламу.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FuturaBookC" panose="04000500000000000000" pitchFamily="82" charset="-52"/>
              </a:rPr>
              <a:t>Нажмите в личном кабинете </a:t>
            </a:r>
            <a:r>
              <a:rPr lang="en-US" dirty="0">
                <a:latin typeface="FuturaBookC" panose="04000500000000000000" pitchFamily="82" charset="-52"/>
              </a:rPr>
              <a:t>“</a:t>
            </a:r>
            <a:r>
              <a:rPr lang="ru-RU" dirty="0">
                <a:latin typeface="FuturaBookC" panose="04000500000000000000" pitchFamily="82" charset="-52"/>
              </a:rPr>
              <a:t>проверить источники вне очереди</a:t>
            </a:r>
            <a:r>
              <a:rPr lang="en-US" dirty="0">
                <a:latin typeface="FuturaBookC" panose="04000500000000000000" pitchFamily="82" charset="-52"/>
              </a:rPr>
              <a:t>”</a:t>
            </a:r>
            <a:r>
              <a:rPr lang="ru-RU" dirty="0">
                <a:latin typeface="FuturaBookC" panose="04000500000000000000" pitchFamily="82" charset="-5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FuturaBookC" panose="04000500000000000000" pitchFamily="82" charset="-52"/>
              </a:rPr>
              <a:t>Спустя некоторое время источники проверяются и на странице с возможными клиентами появляются, соответственно, возможные клиенты.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FuturaBookC" panose="04000500000000000000" pitchFamily="82" charset="-52"/>
              </a:rPr>
              <a:t>А также на странице с комментаторами появляются наиболее частые комментарии.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FuturaBookC" panose="04000500000000000000" pitchFamily="82" charset="-52"/>
              </a:rPr>
              <a:t>Вы можете пометить человека, нажав на </a:t>
            </a:r>
            <a:r>
              <a:rPr lang="en-US" dirty="0">
                <a:latin typeface="FuturaBookC" panose="04000500000000000000" pitchFamily="82" charset="-52"/>
              </a:rPr>
              <a:t>“</a:t>
            </a:r>
            <a:r>
              <a:rPr lang="ru-RU" dirty="0">
                <a:latin typeface="FuturaBookC" panose="04000500000000000000" pitchFamily="82" charset="-52"/>
              </a:rPr>
              <a:t>выбрать</a:t>
            </a:r>
            <a:r>
              <a:rPr lang="en-US" dirty="0">
                <a:latin typeface="FuturaBookC" panose="04000500000000000000" pitchFamily="82" charset="-52"/>
              </a:rPr>
              <a:t>”</a:t>
            </a:r>
            <a:r>
              <a:rPr lang="ru-RU" dirty="0">
                <a:latin typeface="FuturaBookC" panose="04000500000000000000" pitchFamily="82" charset="-5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FuturaBookC" panose="04000500000000000000" pitchFamily="82" charset="-52"/>
              </a:rPr>
              <a:t>По нажатию на </a:t>
            </a:r>
            <a:r>
              <a:rPr lang="en-US" dirty="0">
                <a:latin typeface="FuturaBookC" panose="04000500000000000000" pitchFamily="82" charset="-52"/>
              </a:rPr>
              <a:t>“</a:t>
            </a:r>
            <a:r>
              <a:rPr lang="ru-RU" dirty="0">
                <a:latin typeface="FuturaBookC" panose="04000500000000000000" pitchFamily="82" charset="-52"/>
              </a:rPr>
              <a:t>Перейти к диалогу и скопировать текст</a:t>
            </a:r>
            <a:r>
              <a:rPr lang="en-US" dirty="0">
                <a:latin typeface="FuturaBookC" panose="04000500000000000000" pitchFamily="82" charset="-52"/>
              </a:rPr>
              <a:t>”</a:t>
            </a:r>
            <a:r>
              <a:rPr lang="ru-RU" dirty="0">
                <a:latin typeface="FuturaBookC" panose="04000500000000000000" pitchFamily="82" charset="-52"/>
              </a:rPr>
              <a:t> откроется новая вкладка с диалогом с клиентом и в буфере обмена будет стандартный текст для рассылки.</a:t>
            </a:r>
          </a:p>
        </p:txBody>
      </p:sp>
    </p:spTree>
    <p:extLst>
      <p:ext uri="{BB962C8B-B14F-4D97-AF65-F5344CB8AC3E}">
        <p14:creationId xmlns:p14="http://schemas.microsoft.com/office/powerpoint/2010/main" val="109427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Как всё устроено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uturaBookC" panose="04000500000000000000" pitchFamily="82" charset="-52"/>
              </a:rPr>
              <a:t>Для получения такого функционала идет прямая работа с </a:t>
            </a:r>
            <a:r>
              <a:rPr lang="ru-RU" dirty="0" err="1">
                <a:latin typeface="FuturaBookC" panose="04000500000000000000" pitchFamily="82" charset="-52"/>
              </a:rPr>
              <a:t>апи</a:t>
            </a:r>
            <a:r>
              <a:rPr lang="ru-RU" dirty="0">
                <a:latin typeface="FuturaBookC" panose="04000500000000000000" pitchFamily="82" charset="-52"/>
              </a:rPr>
              <a:t> ВК. Некоторые группы могут не работать из-за закрытости, однако большинство прекрасно работает. </a:t>
            </a:r>
          </a:p>
          <a:p>
            <a:r>
              <a:rPr lang="ru-RU" dirty="0">
                <a:latin typeface="FuturaBookC" panose="04000500000000000000" pitchFamily="82" charset="-52"/>
              </a:rPr>
              <a:t>Проверка источников – процесс не быстрый, так что быстрые результаты можно получить на группах с кол-вом подписчиков </a:t>
            </a:r>
            <a:r>
              <a:rPr lang="en-US" dirty="0">
                <a:latin typeface="FuturaBookC" panose="04000500000000000000" pitchFamily="82" charset="-52"/>
              </a:rPr>
              <a:t>&lt; </a:t>
            </a:r>
            <a:r>
              <a:rPr lang="ru-RU" dirty="0">
                <a:latin typeface="FuturaBookC" panose="04000500000000000000" pitchFamily="82" charset="-52"/>
              </a:rPr>
              <a:t>50 000.</a:t>
            </a:r>
          </a:p>
        </p:txBody>
      </p:sp>
    </p:spTree>
    <p:extLst>
      <p:ext uri="{BB962C8B-B14F-4D97-AF65-F5344CB8AC3E}">
        <p14:creationId xmlns:p14="http://schemas.microsoft.com/office/powerpoint/2010/main" val="423457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Мы следим за 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3329"/>
            <a:ext cx="9601200" cy="3581400"/>
          </a:xfrm>
        </p:spPr>
        <p:txBody>
          <a:bodyPr>
            <a:normAutofit/>
          </a:bodyPr>
          <a:lstStyle/>
          <a:p>
            <a:r>
              <a:rPr lang="ru-RU" dirty="0">
                <a:latin typeface="FuturaBookC" panose="04000500000000000000" pitchFamily="82" charset="-52"/>
              </a:rPr>
              <a:t>И не скрываем! Данные никуда не разглашаются, но при использовании ОС </a:t>
            </a:r>
            <a:r>
              <a:rPr lang="en-US" dirty="0">
                <a:latin typeface="FuturaBookC" panose="04000500000000000000" pitchFamily="82" charset="-52"/>
              </a:rPr>
              <a:t>Windows </a:t>
            </a:r>
            <a:r>
              <a:rPr lang="ru-RU" dirty="0">
                <a:latin typeface="FuturaBookC" panose="04000500000000000000" pitchFamily="82" charset="-52"/>
              </a:rPr>
              <a:t>все возможно. В личном кабинете можно посмотреть историю своих действий.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8EC91A-10B8-4698-A2DA-3469313B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61" y="2704203"/>
            <a:ext cx="9999677" cy="37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148590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Привлечение инвесторов в крупномасштабный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FuturaBookC" panose="04000500000000000000" pitchFamily="82" charset="-52"/>
              </a:rPr>
              <a:t>Из-за плохого финансирования у сервиса нет домена и сервера. Мы используем </a:t>
            </a:r>
            <a:r>
              <a:rPr lang="en-US" dirty="0">
                <a:latin typeface="FuturaBookC" panose="04000500000000000000" pitchFamily="82" charset="-52"/>
              </a:rPr>
              <a:t>heroku.com </a:t>
            </a:r>
            <a:r>
              <a:rPr lang="ru-RU" dirty="0">
                <a:latin typeface="FuturaBookC" panose="04000500000000000000" pitchFamily="82" charset="-52"/>
              </a:rPr>
              <a:t>для получения бесплатного хостинга. Проект доступен по адресу </a:t>
            </a:r>
            <a:r>
              <a:rPr lang="en-US" dirty="0">
                <a:latin typeface="FuturaBookC" panose="04000500000000000000" pitchFamily="82" charset="-52"/>
              </a:rPr>
              <a:t>targetclient.herokuapp.com</a:t>
            </a:r>
            <a:r>
              <a:rPr lang="ru-RU" dirty="0">
                <a:latin typeface="FuturaBookC" panose="04000500000000000000" pitchFamily="82" charset="-52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FuturaBookC" panose="04000500000000000000" pitchFamily="82" charset="-52"/>
              </a:rPr>
              <a:t>Но отсутствие своего домена порождает ряд проблем. Одной из таких является почта. При попытке использования обычного аккаунта почты и </a:t>
            </a:r>
            <a:r>
              <a:rPr lang="en-US" dirty="0">
                <a:latin typeface="FuturaBookC" panose="04000500000000000000" pitchFamily="82" charset="-52"/>
              </a:rPr>
              <a:t>smtp </a:t>
            </a:r>
            <a:r>
              <a:rPr lang="ru-RU" dirty="0">
                <a:latin typeface="FuturaBookC" panose="04000500000000000000" pitchFamily="82" charset="-52"/>
              </a:rPr>
              <a:t>порта, почтовый хостинг часто отрубает возможность отправления писем, объясняя это спамом.</a:t>
            </a:r>
          </a:p>
          <a:p>
            <a:pPr marL="0" indent="0">
              <a:buNone/>
            </a:pPr>
            <a:r>
              <a:rPr lang="ru-RU" dirty="0">
                <a:latin typeface="FuturaBookC" panose="04000500000000000000" pitchFamily="82" charset="-52"/>
              </a:rPr>
              <a:t>Поэтому функция отправки писем на почту была выключена, и все действия, требующие подтверждения почты, производятся вручную через администратора.</a:t>
            </a:r>
          </a:p>
        </p:txBody>
      </p:sp>
    </p:spTree>
    <p:extLst>
      <p:ext uri="{BB962C8B-B14F-4D97-AF65-F5344CB8AC3E}">
        <p14:creationId xmlns:p14="http://schemas.microsoft.com/office/powerpoint/2010/main" val="420489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BB67D-D887-4A84-8992-0410E99D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797" y="2606878"/>
            <a:ext cx="9601200" cy="148590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98684761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69</TotalTime>
  <Words>328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Franklin Gothic Book</vt:lpstr>
      <vt:lpstr>FuturaBookC</vt:lpstr>
      <vt:lpstr>Обрезка</vt:lpstr>
      <vt:lpstr>Проект WEBSERVER. Targetclient</vt:lpstr>
      <vt:lpstr>Суть проекта</vt:lpstr>
      <vt:lpstr>Как всё устроено</vt:lpstr>
      <vt:lpstr>Как всё устроено 2</vt:lpstr>
      <vt:lpstr>Мы следим за вами</vt:lpstr>
      <vt:lpstr>Привлечение инвесторов в крупномасштабный проект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QT. Simulation Lite</dc:title>
  <dc:creator>Denis Mulin</dc:creator>
  <cp:lastModifiedBy>Denis Mulin</cp:lastModifiedBy>
  <cp:revision>12</cp:revision>
  <dcterms:created xsi:type="dcterms:W3CDTF">2018-12-24T01:29:25Z</dcterms:created>
  <dcterms:modified xsi:type="dcterms:W3CDTF">2019-04-26T16:07:17Z</dcterms:modified>
</cp:coreProperties>
</file>