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9BB1D-B7B7-4ACC-946D-5371A270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AC010-1668-456D-92D8-61CA541AB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978DA-5FBB-4860-A7D9-4D6CB57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489B-4E92-4202-A371-9C275246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711A0-5E09-441C-B8BD-0618E43E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2939B-9D4F-4BE9-85DF-5AFE7E2E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F7AC4-0DAF-4477-9EF4-DD87973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CB83C-3A06-425F-9F36-872551F8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C536-EC65-4B2C-BA09-D4E49329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644B7-6686-4B5A-9E31-166BEEC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1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4FE414-50A3-4CE1-88AE-EB57EE07F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9F3B4-FAE8-46D7-8ED4-7A703812B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1C563-30CA-4C1B-9F16-C5BDB455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FC760-7CB0-4CF7-8F3C-3C2A1E5C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D9D7F-7DC7-4EC6-B10C-BA6B2867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DBA4A-E6FF-41DA-B1F4-E231522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3E05D-3989-49F3-BD80-032141A0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0932F-5AE7-45CF-AB17-AF6EA3F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67F35-455D-46BD-8FBD-26CA8183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F7D1F-0A25-454B-8E1C-2D68672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3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CBBC1-F025-49D7-B6C0-B1E58E97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BD789-8670-4431-BCC6-48BEB132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4B6CF-BE8D-47ED-B2DC-DCA17452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91C5C-9656-43D3-BCC2-8A6515D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EB353-A2EF-4DE9-ABE3-1BB4C82A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AC5A-3F56-475F-AAC9-7DEDC05E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6DFE5-9FF8-4EC5-8874-90271E95C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65475-1194-42E8-A962-AB694C75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5CFC5-2F5B-4C26-A2F4-FFEBFE20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858A4-4D6C-49AB-B065-C4F1870D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DCFD7-96B9-4A29-8FFA-92CD5527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9508A-5EBF-48DD-A343-3B667405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7D5E3-DAE9-481A-8EEF-87E14DCB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F5EA2-D8F0-4F65-9638-1A85980A8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2B7DF-A1E2-4AF7-82EC-15C1A20A0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97A4C-B766-4F97-9AF6-FFC7FF2CE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74F271-E1C8-44A4-A9A4-5F656A23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8F082-E019-4C9D-A557-C60357B2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56F0E-D1B6-4612-BC68-8DFC62B5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19294-3C90-48E8-BC09-0B383984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6D015-EEEA-4E11-8A44-87B3533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B8E18-A6BC-446C-8464-3C9DC1C4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53599-AD54-4C5D-A46C-D6935420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5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BA3C7-078E-4891-B7A1-ACE5FB44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E3658-36F5-495B-A2FF-7EA8B0BE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96B4F-DF74-4745-A2B1-8AB296E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58E28-445D-45FC-BE15-C2096910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EDB73-AA4D-468E-9689-DE91E495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725D1-7D44-4062-B615-53323E1A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F334C-2A79-4DD6-8754-1D35F888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8303B-3D67-4939-B7C9-1A046669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E7C2-30B8-4449-9883-B4E7682F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06DDC-8A4F-42AF-83AB-D4CC81C9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62281-35B2-4180-9B69-69EBA1798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CEC5D-DDC9-48F3-B93C-478974267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3E98A-BE5E-47E5-B808-2F48CB2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E9005-4ABE-4E9B-ACE6-4CECD353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74821-DF7F-443C-B9C2-0DB652CE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76794-4A09-4EB7-AFFE-D343BFC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87C93-BC75-46A4-859E-AF18861B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7C79A-2C18-4759-BBD7-ED73E4833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B6167-763D-489D-B3BB-A2F8F6318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2516D-868B-438D-9F05-FA82F196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mait.tistory.com/53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9211-BDF7-4EE6-A9F3-628887B95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BEC484-22E1-4B6A-BC0F-C492F1C87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이미지 인식</a:t>
            </a:r>
            <a:endParaRPr lang="en-US" altLang="ko-KR" dirty="0"/>
          </a:p>
          <a:p>
            <a:r>
              <a:rPr lang="ko-KR" altLang="en-US" dirty="0"/>
              <a:t>슈퍼비전 우승</a:t>
            </a:r>
          </a:p>
        </p:txBody>
      </p:sp>
    </p:spTree>
    <p:extLst>
      <p:ext uri="{BB962C8B-B14F-4D97-AF65-F5344CB8AC3E}">
        <p14:creationId xmlns:p14="http://schemas.microsoft.com/office/powerpoint/2010/main" val="40915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2B0C-195E-4EE9-A64C-F4DD5F5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Interpreting the propagator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B3C37-1F02-4A7B-A05B-6C012C69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Propagator(probability density function) </a:t>
            </a:r>
            <a:r>
              <a:rPr lang="ko-KR" altLang="en-US" dirty="0"/>
              <a:t>이 </a:t>
            </a:r>
            <a:r>
              <a:rPr lang="en-US" altLang="ko-KR" dirty="0"/>
              <a:t>diffusion </a:t>
            </a:r>
            <a:r>
              <a:rPr lang="en-US" altLang="ko-KR" dirty="0" err="1"/>
              <a:t>procces</a:t>
            </a:r>
            <a:r>
              <a:rPr lang="ko-KR" altLang="en-US" dirty="0"/>
              <a:t>를 수행함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-pdf</a:t>
            </a:r>
            <a:r>
              <a:rPr lang="ko-KR" altLang="en-US" dirty="0"/>
              <a:t>를 곱한다는 데서 확산의 의미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-(</a:t>
            </a:r>
            <a:r>
              <a:rPr lang="en-US" altLang="ko-KR" dirty="0" err="1"/>
              <a:t>softmaxed</a:t>
            </a:r>
            <a:r>
              <a:rPr lang="en-US" altLang="ko-KR" dirty="0"/>
              <a:t>)</a:t>
            </a:r>
            <a:r>
              <a:rPr lang="en-US" altLang="ko-KR" dirty="0" err="1"/>
              <a:t>kerne</a:t>
            </a:r>
            <a:r>
              <a:rPr lang="ko-KR" altLang="en-US" dirty="0"/>
              <a:t>을 곱한다는 데서 </a:t>
            </a:r>
            <a:r>
              <a:rPr lang="en-US" altLang="ko-KR" dirty="0" err="1"/>
              <a:t>classificatio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Propagator = pdf = </a:t>
            </a:r>
            <a:r>
              <a:rPr lang="en-US" altLang="ko-KR" dirty="0" err="1"/>
              <a:t>softmaxed</a:t>
            </a:r>
            <a:r>
              <a:rPr lang="en-US" altLang="ko-KR" dirty="0"/>
              <a:t> normalization of kernel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EBF87-BB06-436D-87AE-E104273F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05529"/>
            <a:ext cx="8067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D14E38-87F2-4099-BA8C-A8BDD28BB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9423"/>
            <a:ext cx="10515600" cy="28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6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6358B-5CCA-4C99-B83F-F40D443F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pic>
        <p:nvPicPr>
          <p:cNvPr id="1026" name="Picture 2" descr="Pooling ìì : Max Pooling, Average Pooling">
            <a:extLst>
              <a:ext uri="{FF2B5EF4-FFF2-40B4-BE49-F238E27FC236}">
                <a16:creationId xmlns:a16="http://schemas.microsoft.com/office/drawing/2014/main" id="{1C95F333-79D0-4A85-B177-FC63674F6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8" y="2209203"/>
            <a:ext cx="5315272" cy="32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6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F1FFB-6F88-4ACA-AED3-719AF380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CE141-E55A-4093-91C5-CE3BD017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en-US" altLang="ko-KR" dirty="0"/>
              <a:t>: </a:t>
            </a:r>
            <a:r>
              <a:rPr lang="ko-KR" altLang="en-US" dirty="0"/>
              <a:t>정보를 섞는다는 개념</a:t>
            </a:r>
            <a:r>
              <a:rPr lang="en-US" altLang="ko-KR" dirty="0"/>
              <a:t>(ex.</a:t>
            </a:r>
            <a:r>
              <a:rPr lang="ko-KR" altLang="en-US" dirty="0"/>
              <a:t> 내적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96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99D67-62FB-4EF6-B59E-A236931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인풋이미지</a:t>
            </a:r>
            <a:r>
              <a:rPr lang="en-US" altLang="ko-KR" dirty="0"/>
              <a:t>, </a:t>
            </a:r>
            <a:r>
              <a:rPr lang="ko-KR" altLang="en-US" dirty="0"/>
              <a:t>커널</a:t>
            </a:r>
            <a:r>
              <a:rPr lang="en-US" altLang="ko-KR" dirty="0"/>
              <a:t>, </a:t>
            </a:r>
            <a:r>
              <a:rPr lang="ko-KR" altLang="en-US" dirty="0" err="1"/>
              <a:t>피쳐맵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626D94F-37E4-4A15-9A09-F732865B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892"/>
          <a:stretch/>
        </p:blipFill>
        <p:spPr>
          <a:xfrm>
            <a:off x="365125" y="1945164"/>
            <a:ext cx="2174875" cy="2628900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5F693F0E-9617-4752-A9E3-F747AA7D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1" r="30991"/>
          <a:stretch/>
        </p:blipFill>
        <p:spPr>
          <a:xfrm>
            <a:off x="3698240" y="1945164"/>
            <a:ext cx="2631440" cy="2628900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151E63C-7ED0-44B2-856A-DD391BA2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2"/>
          <a:stretch/>
        </p:blipFill>
        <p:spPr>
          <a:xfrm>
            <a:off x="8168639" y="1843564"/>
            <a:ext cx="2174875" cy="2628900"/>
          </a:xfrm>
          <a:prstGeom prst="rect">
            <a:avLst/>
          </a:prstGeom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1665D2EC-BA04-4E63-97FD-6C0F05B3001E}"/>
              </a:ext>
            </a:extLst>
          </p:cNvPr>
          <p:cNvSpPr/>
          <p:nvPr/>
        </p:nvSpPr>
        <p:spPr>
          <a:xfrm>
            <a:off x="2834640" y="3259614"/>
            <a:ext cx="457200" cy="421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B172E87E-D152-49CD-8954-74604960F712}"/>
              </a:ext>
            </a:extLst>
          </p:cNvPr>
          <p:cNvSpPr/>
          <p:nvPr/>
        </p:nvSpPr>
        <p:spPr>
          <a:xfrm>
            <a:off x="7091680" y="3342640"/>
            <a:ext cx="487680" cy="3386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201AC7-8B05-42BD-A9CE-E46BE34CF383}"/>
              </a:ext>
            </a:extLst>
          </p:cNvPr>
          <p:cNvCxnSpPr/>
          <p:nvPr/>
        </p:nvCxnSpPr>
        <p:spPr>
          <a:xfrm flipV="1">
            <a:off x="3698240" y="4472464"/>
            <a:ext cx="904240" cy="77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D7E48-890B-4E8A-B25E-3571FCC5AF1E}"/>
              </a:ext>
            </a:extLst>
          </p:cNvPr>
          <p:cNvSpPr txBox="1"/>
          <p:nvPr/>
        </p:nvSpPr>
        <p:spPr>
          <a:xfrm>
            <a:off x="2834640" y="5699760"/>
            <a:ext cx="640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의 목적 </a:t>
            </a:r>
            <a:r>
              <a:rPr lang="en-US" altLang="ko-KR" dirty="0"/>
              <a:t>: feature</a:t>
            </a:r>
            <a:r>
              <a:rPr lang="ko-KR" altLang="en-US" dirty="0"/>
              <a:t> </a:t>
            </a:r>
            <a:r>
              <a:rPr lang="en-US" altLang="ko-KR" dirty="0"/>
              <a:t>engineering </a:t>
            </a:r>
            <a:r>
              <a:rPr lang="ko-KR" altLang="en-US" dirty="0"/>
              <a:t>을 </a:t>
            </a:r>
            <a:r>
              <a:rPr lang="en-US" altLang="ko-KR" dirty="0"/>
              <a:t>CNN</a:t>
            </a:r>
            <a:r>
              <a:rPr lang="ko-KR" altLang="en-US" dirty="0"/>
              <a:t>이 대신 처리해주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B88CF-8272-4B4C-A412-CB7C93E29EAF}"/>
              </a:ext>
            </a:extLst>
          </p:cNvPr>
          <p:cNvSpPr txBox="1"/>
          <p:nvPr/>
        </p:nvSpPr>
        <p:spPr>
          <a:xfrm>
            <a:off x="8524240" y="469392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채널당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4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59D0A-A620-4E5D-8E90-4F472D4A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theorem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019E67-98A0-4DDB-AAE6-9075E0FAE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33" y="2033720"/>
            <a:ext cx="11967734" cy="228256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721233-F5EA-4C32-9D40-EC485C0B06B9}"/>
              </a:ext>
            </a:extLst>
          </p:cNvPr>
          <p:cNvCxnSpPr/>
          <p:nvPr/>
        </p:nvCxnSpPr>
        <p:spPr>
          <a:xfrm flipV="1">
            <a:off x="7518400" y="1198880"/>
            <a:ext cx="1137920" cy="110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CC240D-24CF-44D2-A9CC-2E0D8E326284}"/>
              </a:ext>
            </a:extLst>
          </p:cNvPr>
          <p:cNvSpPr txBox="1"/>
          <p:nvPr/>
        </p:nvSpPr>
        <p:spPr>
          <a:xfrm>
            <a:off x="8737600" y="82296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Continuous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37EA94-B145-4E41-A031-A37BBB7ED8CE}"/>
              </a:ext>
            </a:extLst>
          </p:cNvPr>
          <p:cNvCxnSpPr/>
          <p:nvPr/>
        </p:nvCxnSpPr>
        <p:spPr>
          <a:xfrm>
            <a:off x="7518400" y="4013200"/>
            <a:ext cx="1452880" cy="8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3D0303-3A23-40F0-A51D-C32313C562EA}"/>
              </a:ext>
            </a:extLst>
          </p:cNvPr>
          <p:cNvSpPr txBox="1"/>
          <p:nvPr/>
        </p:nvSpPr>
        <p:spPr>
          <a:xfrm>
            <a:off x="9225280" y="4886960"/>
            <a:ext cx="101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0BD49-20A9-4C53-9218-6810ECC92E96}"/>
              </a:ext>
            </a:extLst>
          </p:cNvPr>
          <p:cNvSpPr txBox="1"/>
          <p:nvPr/>
        </p:nvSpPr>
        <p:spPr>
          <a:xfrm>
            <a:off x="3220720" y="1849120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F: </a:t>
            </a:r>
            <a:r>
              <a:rPr lang="en-US" altLang="ko-KR" dirty="0" err="1"/>
              <a:t>fourier</a:t>
            </a:r>
            <a:r>
              <a:rPr lang="en-US" altLang="ko-KR" dirty="0"/>
              <a:t> 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23EF4-4536-4A84-9B31-82E55FC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Fourier</a:t>
            </a:r>
            <a:r>
              <a:rPr lang="ko-KR" altLang="en-US" dirty="0"/>
              <a:t> </a:t>
            </a:r>
            <a:r>
              <a:rPr lang="en-US" altLang="ko-KR" dirty="0" err="1"/>
              <a:t>Tranfrom</a:t>
            </a:r>
            <a:endParaRPr lang="ko-KR" altLang="en-US" dirty="0"/>
          </a:p>
        </p:txBody>
      </p:sp>
      <p:pic>
        <p:nvPicPr>
          <p:cNvPr id="1026" name="Picture 2" descr="Fourier_transform_time_and_frequency_domains">
            <a:extLst>
              <a:ext uri="{FF2B5EF4-FFF2-40B4-BE49-F238E27FC236}">
                <a16:creationId xmlns:a16="http://schemas.microsoft.com/office/drawing/2014/main" id="{5D9CA350-D31C-4B3A-B2F8-0B9637597F7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397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CC0461-049E-45B9-92EF-172B5250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4409440"/>
            <a:ext cx="7172325" cy="904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9DAF5-1F11-4E3B-ACF3-82CDFE24F615}"/>
              </a:ext>
            </a:extLst>
          </p:cNvPr>
          <p:cNvSpPr txBox="1"/>
          <p:nvPr/>
        </p:nvSpPr>
        <p:spPr>
          <a:xfrm>
            <a:off x="6715760" y="245872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슬라이드로 동영상보기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0AB8A-179D-411D-AA2C-BF989ED8156E}"/>
              </a:ext>
            </a:extLst>
          </p:cNvPr>
          <p:cNvSpPr/>
          <p:nvPr/>
        </p:nvSpPr>
        <p:spPr>
          <a:xfrm>
            <a:off x="5892800" y="54402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If the red signal is a song then the blue values might be the equalizer bars displayed by your mp3 player.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Spoqa Han Sans"/>
                <a:hlinkClick r:id="rId4"/>
              </a:rPr>
              <a:t>http://hamait.tistory.com/536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[HAMA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블로그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25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E5605-9674-466B-AC93-75E16852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Fourier domain for images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5631F56-1980-4EAA-A2BD-624F2B31A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566" y="1825625"/>
            <a:ext cx="44203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018594-21E9-4A89-B645-1D1AF364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02" y="2178786"/>
            <a:ext cx="4712684" cy="39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1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575DA-E187-4B76-B753-99547F96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Frequency filtering and convolution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60B2FB-D69F-4E61-893D-ECB9F3CF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37" y="2629694"/>
            <a:ext cx="8391525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9FB63-7A97-4872-8C27-BD38806714DD}"/>
              </a:ext>
            </a:extLst>
          </p:cNvPr>
          <p:cNvSpPr txBox="1"/>
          <p:nvPr/>
        </p:nvSpPr>
        <p:spPr>
          <a:xfrm>
            <a:off x="4716379" y="22603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CF8C2-D83A-4C2F-A48C-BEFCECC36FD1}"/>
              </a:ext>
            </a:extLst>
          </p:cNvPr>
          <p:cNvSpPr txBox="1"/>
          <p:nvPr/>
        </p:nvSpPr>
        <p:spPr>
          <a:xfrm>
            <a:off x="6233535" y="2260362"/>
            <a:ext cx="135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Kernel,filter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24260-4E06-435D-BD94-C03028AA1607}"/>
              </a:ext>
            </a:extLst>
          </p:cNvPr>
          <p:cNvSpPr txBox="1"/>
          <p:nvPr/>
        </p:nvSpPr>
        <p:spPr>
          <a:xfrm>
            <a:off x="8497072" y="226036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711FF0-2F3F-4E46-B269-E81E4D6C756C}"/>
              </a:ext>
            </a:extLst>
          </p:cNvPr>
          <p:cNvCxnSpPr/>
          <p:nvPr/>
        </p:nvCxnSpPr>
        <p:spPr>
          <a:xfrm flipH="1">
            <a:off x="6095999" y="4533499"/>
            <a:ext cx="420304" cy="128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164422-50B3-4A42-9F38-6B886CAE3AB8}"/>
              </a:ext>
            </a:extLst>
          </p:cNvPr>
          <p:cNvSpPr txBox="1"/>
          <p:nvPr/>
        </p:nvSpPr>
        <p:spPr>
          <a:xfrm>
            <a:off x="5308153" y="5942568"/>
            <a:ext cx="16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Zero padding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668AC6-4AAF-4135-AB96-7ABFB167FB6E}"/>
              </a:ext>
            </a:extLst>
          </p:cNvPr>
          <p:cNvCxnSpPr/>
          <p:nvPr/>
        </p:nvCxnSpPr>
        <p:spPr>
          <a:xfrm>
            <a:off x="9009246" y="4244741"/>
            <a:ext cx="510139" cy="157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09746B-C253-4A3C-8043-B65C2B88EA8C}"/>
              </a:ext>
            </a:extLst>
          </p:cNvPr>
          <p:cNvSpPr txBox="1"/>
          <p:nvPr/>
        </p:nvSpPr>
        <p:spPr>
          <a:xfrm>
            <a:off x="8247443" y="594256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frequency </a:t>
            </a:r>
            <a:r>
              <a:rPr lang="en-US" altLang="ko-KR" dirty="0" err="1"/>
              <a:t>illiminated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4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01E7B-F548-4882-99FF-F8DC2D3B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Insights from fluid mechanics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93C5-75AC-485D-A2CA-3B0E8B8C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Fourier transforms not only simplify convolution, but also differentiation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Fourier transforms are widely used in the field of fluid mechanics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6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3CC98-14DE-47B1-BF2D-9D210D41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6552-7D27-40D1-B26B-5254587F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= diffusion process (propagator = pdf) = change color of pixel</a:t>
            </a:r>
          </a:p>
          <a:p>
            <a:pPr marL="0" indent="0">
              <a:buNone/>
            </a:pPr>
            <a:r>
              <a:rPr lang="en-US" altLang="ko-KR" dirty="0"/>
              <a:t>: which direction fluid particles diffuse over time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Intensity of pixel = Salt concentration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12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164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Spoqa Han Sans</vt:lpstr>
      <vt:lpstr>맑은 고딕</vt:lpstr>
      <vt:lpstr>Arial</vt:lpstr>
      <vt:lpstr>Office 테마</vt:lpstr>
      <vt:lpstr>CNN</vt:lpstr>
      <vt:lpstr>Convolutional neural network</vt:lpstr>
      <vt:lpstr>인풋이미지, 커널, 피쳐맵</vt:lpstr>
      <vt:lpstr>Convolutional theorem</vt:lpstr>
      <vt:lpstr>Fast Fourier Tranfrom</vt:lpstr>
      <vt:lpstr>The Fourier domain for images</vt:lpstr>
      <vt:lpstr>Frequency filtering and convolution</vt:lpstr>
      <vt:lpstr>Insights from fluid mechanics</vt:lpstr>
      <vt:lpstr>Diffusion</vt:lpstr>
      <vt:lpstr>Interpreting the propagator</vt:lpstr>
      <vt:lpstr>PowerPoint 프레젠테이션</vt:lpstr>
      <vt:lpstr>Pooling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형규 김</dc:creator>
  <cp:lastModifiedBy>형규 김</cp:lastModifiedBy>
  <cp:revision>12</cp:revision>
  <dcterms:created xsi:type="dcterms:W3CDTF">2018-11-20T11:21:39Z</dcterms:created>
  <dcterms:modified xsi:type="dcterms:W3CDTF">2018-11-20T14:03:10Z</dcterms:modified>
</cp:coreProperties>
</file>