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338F8-A85F-49BB-AA63-7115D3FF5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29BE0-E161-426D-80F3-2B4BAF2EE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629A9-EFAC-431F-8D8F-97580225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64051-439A-49DD-9C10-8C6C9F6F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8590-6163-49A8-AE23-24452BCA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CE9E-FDA2-41FA-A69F-DA25AD82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56559-6C3E-479B-9DD4-25F58B25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40DCC-8386-4FB3-9662-7B9EFF6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20B8F-C7F2-4FEA-9F20-52C1F0CF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69749-A0AE-4C3B-840F-D2AF901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6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53CCBE-0CA7-4D74-A115-DE4E9BD8B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DD0DC-147D-4CEC-8A3C-BBDFBB9D4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86694-6A57-49E6-8DB7-1161F96F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7F7F6-B3B9-417A-82C7-C914796C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03BE2-A84D-44E2-A50F-6D41928D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B1F3-1FC5-4232-B5C9-2E8411FB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E390D-E94D-4D3A-BB27-A8C56FD5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1D425-F867-40BB-95DA-47327751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AE26C-0359-4617-AF30-7B808FC2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579F6-2DF5-4933-B60F-D64C2E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98E4C-FD8E-424A-BFD8-E5DE61D3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8FD42-E8E0-409D-A558-1D3D0584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70012-4A0E-4AC5-8831-8FB5852A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12B21-C71D-4B8D-9567-B4779F10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8681-6146-4F8A-93E7-5E56BE9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0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58165-031E-4DAD-A37D-552A4D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956D5-DED4-4CFF-A54B-A80A82772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A5FCF-D256-41DF-BD21-4F9C3CA8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F351D-5EB9-4CBF-99D0-1A889306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97FA4-EC5D-4773-9455-1CFD4FCD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0E52C-75EF-4C40-A219-3DDC5C19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A60C-29D9-4C5C-BE8D-DAAB1A1B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E5217-6CAA-48C1-A6CC-F89534E73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0A0A0-85F5-4571-89F5-ECDCC821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D4517E-D56E-42F1-97E7-292FF54A7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769631-6646-4028-AAB3-130BBCCE2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26DD2-F2C7-441B-AE69-6D50D46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D6DAE-7D4F-48CA-B40D-BAD3FF20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88B3E-CE9B-4929-91CB-97CEA7BB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3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73F0-380D-4A78-9073-3167A930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A2E75A-1478-4160-A3BE-A4BE7042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594855-AA52-4935-88BA-DA66FC2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55572-774C-430C-B1E1-B6B6D758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597873-ACF8-4D15-990C-E79CC27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FFFB0F-4E08-4E71-879A-10464449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0335F6-6D88-42F3-B8BE-956B8960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F5ACB-3FF4-4EB0-9044-25CAAF4E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2A889-8842-4B35-A4F2-F39591E6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7DD547-9E97-4323-8AB4-09C61551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07F87-910B-4F68-9512-DB7F10A8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3615A-D888-428E-90F1-25F94F4B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F59C7-2744-471C-A696-08395424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3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CF5-D25E-4638-982B-4E7FED69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E440E6-37DC-472D-87A1-8F26ADA6D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5D3F36-3863-4985-BEC9-28233159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73844-9E07-4A35-9B5C-78BCC072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9252C-BE65-4F64-BB29-20B914CB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75552-76E9-43AD-961C-F67A4F02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10D0DD-3412-4F87-8E48-B2E45CCE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EDC30-DC89-4445-BEB1-2625D406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DF2C3-4B52-43B9-A2D1-D7133BEA6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B6526-98F7-43E9-B65A-7D7B875F9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5FEC-4D86-4D0C-AAF6-0133AB6E9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37C8A-51E7-4A85-9312-7868BA563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198F0F-C9B1-470B-907B-2448135D8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1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F60B2F-36A1-4D06-9724-D71B2EA3F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" y="188436"/>
            <a:ext cx="7705725" cy="402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E8D20-71DC-4752-83F6-32777B9B0545}"/>
              </a:ext>
            </a:extLst>
          </p:cNvPr>
          <p:cNvSpPr txBox="1"/>
          <p:nvPr/>
        </p:nvSpPr>
        <p:spPr>
          <a:xfrm>
            <a:off x="292417" y="4249102"/>
            <a:ext cx="19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average&gt;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.bp.blogspot.com/-hkX67RkyI2U/WKF6KzuiKFI/AAAAAAAABSA/60yEaTULiqctNQeQz_my-thmh6nm4cPZgCK4B/s1600/dcgan-guideline.PNG">
            <a:extLst>
              <a:ext uri="{FF2B5EF4-FFF2-40B4-BE49-F238E27FC236}">
                <a16:creationId xmlns:a16="http://schemas.microsoft.com/office/drawing/2014/main" id="{8276BB6D-0ADA-4F94-8A9C-7EB691367C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4255" cy="33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32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DCGAN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DCGAN</dc:title>
  <dc:creator>형규 김</dc:creator>
  <cp:lastModifiedBy>형규 김</cp:lastModifiedBy>
  <cp:revision>3</cp:revision>
  <dcterms:created xsi:type="dcterms:W3CDTF">2018-11-20T11:09:04Z</dcterms:created>
  <dcterms:modified xsi:type="dcterms:W3CDTF">2018-11-20T14:15:10Z</dcterms:modified>
</cp:coreProperties>
</file>