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9F55-8EA0-443C-B3AA-17E9A73B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3C4FD-CF6D-4FC6-AF74-08CE88C65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55165-DC1F-44BE-9083-591C8404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B6EEF-7F8C-493B-8D7F-D2D2C6F2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117D0-C248-4059-800A-04DA9326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B5CDB-5572-4A32-8530-C91A4191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9ECA3-66EF-41DA-8265-B5A393D6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ACE4-6613-41F7-91A4-50C6B7FD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F80ED-50DD-48B8-B5BB-A1A654A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6122D-2600-4B4F-AB21-8BC46E2A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5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8D2E8-1CA2-46D7-A4A9-BFAF071D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9326F-696F-4543-AE46-0982717B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A729-2230-43EC-9AC2-1DED860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2FD64-C81A-45E7-ABD4-1716CEE9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03809-96A7-467A-B21B-E711C45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3C01-E0CA-4CE1-8878-71242218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0CA98-A965-411D-8361-9BADAC79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BBEFA-8147-4470-A79C-0A8B766E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F536-729D-4717-95F9-1A92D0D4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7CA23-3399-46AA-8943-F2643D02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EE29-1FA2-4A53-91FA-4CB0FA9B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7A05F-4AC5-40E4-A216-4ECF878C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EEB96-FD99-4D13-9162-88696C3F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4D764-D64C-4EBF-9F6A-46E4CC43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00F0-9ACF-44F9-8064-F8A35A19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D945-9145-481C-AD4B-2C64592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E1B3A-B408-42AF-AEDB-E620D140E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9E990-27F1-43B2-B696-F2A74BB0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53F8F-2710-486C-AA98-8FFE1F5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F0112-C5BA-41F3-AC7A-7803525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1F44D-BAE3-4E6D-8A2B-0E71044D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78A1-55CA-47A8-B8FB-B9002040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AA587-F5D8-4EFD-9B9D-DAB2C1DC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F76F5-D8C5-4223-8241-70D0A2C9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AE548-CC2B-4424-B6AD-8ADF9B60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CA614E-D0ED-4D2D-B7A4-FF9A8BBCA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1B5F72-3997-45EF-8ADF-69EFDECE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513F1-4F75-423E-B3DC-C46A5B1B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59D57C-45E8-402D-8268-99AB84AC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70FF-C620-4A3E-816F-BCF48BC2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0BD75-D369-4933-8D7A-B5466F2D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F5057-5900-441B-8017-08B69A1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04A3E-6E19-45CD-BAE7-B665E8D0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03D49-6BC9-46D1-8468-3956672E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AC856-8F4C-48D7-93FC-5560C0FA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0BCDA-14B9-4399-B158-5C43CC7B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8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3347-7B01-4DC0-BD2F-737F5B0E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437F-F6EE-4805-B6C0-DFB51F9E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6CD2F-E401-46AD-8DD9-2117E88E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6B77F-4AFC-48BB-A85E-EE3C6198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74C6F-4369-4759-A8D9-EC1CC6C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B3D66-65FE-48DB-BA5B-20186CB4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2AA9-E9C6-4495-B95A-27810D75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65D40-BADF-4D99-89B9-5A922FCF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3B225-9073-42E9-B639-94A6F448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A5699-D218-4B29-B9D5-FABB4EBD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D42F5-DFB8-4880-9781-C178CD75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EACC1-2BD9-4ECF-AA59-FF5F98E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4EE30-4EC8-49CE-8AE8-3E95AB17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18FD4-CFD2-4EAC-9D36-68981146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EE1C2-B30F-41A6-8D9F-A779581EF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D7E2-DE97-4138-8842-02C86A2CD897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3E01-DA85-45A0-AA28-4B6558A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FACD0-33D5-4440-8473-70EACC1FC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02BF-1E05-44D5-ACB6-9C29620E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FBF1-B798-49BF-B2A8-671E9D79A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your</a:t>
            </a:r>
            <a:r>
              <a:rPr lang="ko-KR" altLang="en-US" dirty="0"/>
              <a:t> </a:t>
            </a:r>
            <a:r>
              <a:rPr lang="en-US" altLang="ko-KR" dirty="0"/>
              <a:t>own</a:t>
            </a:r>
            <a:r>
              <a:rPr lang="ko-KR" altLang="en-US" dirty="0"/>
              <a:t> </a:t>
            </a:r>
            <a:r>
              <a:rPr lang="en-US" altLang="ko-KR" dirty="0" err="1"/>
              <a:t>prada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2BC8B-55F2-4A5A-A8A9-8E838F07C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1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5928B-C1BC-4EB4-9A80-B2BA8D7C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4F4C-24B4-4D24-83BB-5BE97B5C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C1DD-55D2-435A-9B2F-EFEECDA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9F85E-BAC2-46E3-88D5-90C1CA4E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model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+ textual descriptions</a:t>
            </a:r>
          </a:p>
          <a:p>
            <a:endParaRPr lang="en-US" altLang="ko-KR" dirty="0"/>
          </a:p>
          <a:p>
            <a:r>
              <a:rPr lang="en-US" altLang="ko-KR" dirty="0"/>
              <a:t>Output: 3</a:t>
            </a:r>
            <a:r>
              <a:rPr lang="ko-KR" altLang="en-US" dirty="0"/>
              <a:t>개의 </a:t>
            </a:r>
            <a:r>
              <a:rPr lang="en-US" altLang="ko-KR" dirty="0"/>
              <a:t>new outfits onto </a:t>
            </a:r>
            <a:r>
              <a:rPr lang="ko-KR" altLang="en-US" dirty="0"/>
              <a:t>모델사진</a:t>
            </a:r>
          </a:p>
        </p:txBody>
      </p:sp>
    </p:spTree>
    <p:extLst>
      <p:ext uri="{BB962C8B-B14F-4D97-AF65-F5344CB8AC3E}">
        <p14:creationId xmlns:p14="http://schemas.microsoft.com/office/powerpoint/2010/main" val="1589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50C1B-D138-4DBE-AE58-5F5D6906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366FB-2FCC-41E5-8CC1-63E9D38E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First, </a:t>
            </a:r>
            <a:r>
              <a:rPr lang="ko-KR" altLang="en-US" dirty="0"/>
              <a:t>모든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same view of wearer 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기존의 </a:t>
            </a:r>
            <a:r>
              <a:rPr lang="en-US" altLang="ko-KR" dirty="0"/>
              <a:t>non parametric </a:t>
            </a:r>
            <a:r>
              <a:rPr lang="ko-KR" altLang="en-US" dirty="0"/>
              <a:t>한 그래픽 방법으로 가능</a:t>
            </a:r>
            <a:r>
              <a:rPr lang="en-US" altLang="ko-KR" dirty="0"/>
              <a:t>(</a:t>
            </a:r>
            <a:r>
              <a:rPr lang="ko-KR" altLang="en-US" dirty="0"/>
              <a:t>실용성 떨어짐</a:t>
            </a:r>
            <a:r>
              <a:rPr lang="en-US" altLang="ko-KR" dirty="0"/>
              <a:t>, textual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r>
              <a:rPr lang="ko-KR" altLang="en-US" dirty="0"/>
              <a:t>과 결합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Second, </a:t>
            </a:r>
            <a:r>
              <a:rPr lang="ko-KR" altLang="en-US" dirty="0"/>
              <a:t>옷이 짧거나 길어질 때 </a:t>
            </a:r>
            <a:r>
              <a:rPr lang="en-US" altLang="ko-KR" dirty="0" err="1"/>
              <a:t>orginal</a:t>
            </a:r>
            <a:r>
              <a:rPr lang="ko-KR" altLang="en-US" dirty="0"/>
              <a:t>과 </a:t>
            </a:r>
            <a:r>
              <a:rPr lang="en-US" altLang="ko-KR" dirty="0" err="1"/>
              <a:t>bodyshape</a:t>
            </a:r>
            <a:r>
              <a:rPr lang="ko-KR" altLang="en-US" dirty="0"/>
              <a:t>이 </a:t>
            </a:r>
            <a:r>
              <a:rPr lang="ko-KR" altLang="en-US" dirty="0" err="1"/>
              <a:t>달라져야함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5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8224-30D4-41B8-8EEE-E18E71B6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r>
              <a:rPr lang="ko-KR" altLang="en-US" dirty="0"/>
              <a:t>만으로 부족한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9B6C5-25E9-46C4-A14D-51822769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의 구조적 일관성을 강화하는 메커니즘이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Pixel</a:t>
            </a:r>
            <a:r>
              <a:rPr lang="ko-KR" altLang="en-US" dirty="0"/>
              <a:t> </a:t>
            </a:r>
            <a:r>
              <a:rPr lang="en-US" altLang="ko-KR" dirty="0"/>
              <a:t>averaging</a:t>
            </a:r>
            <a:r>
              <a:rPr lang="ko-KR" altLang="en-US" dirty="0"/>
              <a:t>이 </a:t>
            </a:r>
            <a:r>
              <a:rPr lang="en-US" altLang="ko-KR" dirty="0"/>
              <a:t>articles</a:t>
            </a:r>
            <a:r>
              <a:rPr lang="ko-KR" altLang="en-US" dirty="0"/>
              <a:t>의 </a:t>
            </a:r>
            <a:r>
              <a:rPr lang="en-US" altLang="ko-KR" dirty="0"/>
              <a:t>boundary</a:t>
            </a:r>
            <a:r>
              <a:rPr lang="ko-KR" altLang="en-US" dirty="0"/>
              <a:t>를 희미하게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Two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to solve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06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C10A-5DB3-4B31-A411-7A27D0F4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need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111E-4254-471D-A2BD-B5151515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model wearing cloth + description about that cloth</a:t>
            </a:r>
          </a:p>
          <a:p>
            <a:pPr marL="0" indent="0">
              <a:buNone/>
            </a:pPr>
            <a:r>
              <a:rPr lang="en-US" altLang="ko-KR" dirty="0"/>
              <a:t>-&gt; input image </a:t>
            </a:r>
            <a:r>
              <a:rPr lang="ko-KR" altLang="en-US" dirty="0"/>
              <a:t>와 </a:t>
            </a:r>
            <a:r>
              <a:rPr lang="en-US" altLang="ko-KR" dirty="0"/>
              <a:t>target image </a:t>
            </a:r>
            <a:r>
              <a:rPr lang="ko-KR" altLang="en-US" dirty="0"/>
              <a:t>둘 다로 쓰일 수 있음</a:t>
            </a:r>
          </a:p>
        </p:txBody>
      </p:sp>
    </p:spTree>
    <p:extLst>
      <p:ext uri="{BB962C8B-B14F-4D97-AF65-F5344CB8AC3E}">
        <p14:creationId xmlns:p14="http://schemas.microsoft.com/office/powerpoint/2010/main" val="238048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33E11-06EB-4B21-B080-FD23609C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 vector of binary feature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2D901F-210F-47C5-AE03-5B29C4E1D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a: body, face, and other physical characteristics vector</a:t>
                </a:r>
              </a:p>
              <a:p>
                <a:r>
                  <a:rPr lang="en-US" altLang="ko-KR" dirty="0"/>
                  <a:t>v: text encoding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 = (</a:t>
                </a:r>
                <a:r>
                  <a:rPr lang="en-US" altLang="ko-KR" dirty="0" err="1"/>
                  <a:t>a,v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human segmentation map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I: synthesized image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2D901F-210F-47C5-AE03-5B29C4E1D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36CA195-A86D-4280-B9E0-4C243A9A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16525"/>
            <a:ext cx="4429125" cy="12763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07837C-EE5A-4321-AD8C-EAB33FFBB34F}"/>
              </a:ext>
            </a:extLst>
          </p:cNvPr>
          <p:cNvCxnSpPr/>
          <p:nvPr/>
        </p:nvCxnSpPr>
        <p:spPr>
          <a:xfrm flipV="1">
            <a:off x="3976099" y="5024063"/>
            <a:ext cx="780836" cy="33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B93DE-FA7C-4D5E-8261-3BBA6AD5FE89}"/>
              </a:ext>
            </a:extLst>
          </p:cNvPr>
          <p:cNvSpPr txBox="1"/>
          <p:nvPr/>
        </p:nvSpPr>
        <p:spPr>
          <a:xfrm>
            <a:off x="4890499" y="469529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segmestation</a:t>
            </a:r>
            <a:r>
              <a:rPr lang="ko-KR" altLang="en-US" dirty="0"/>
              <a:t>의 저해상도</a:t>
            </a:r>
          </a:p>
        </p:txBody>
      </p:sp>
    </p:spTree>
    <p:extLst>
      <p:ext uri="{BB962C8B-B14F-4D97-AF65-F5344CB8AC3E}">
        <p14:creationId xmlns:p14="http://schemas.microsoft.com/office/powerpoint/2010/main" val="173833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DA3D45-070A-4E6E-874F-4F2B8B077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88" y="2441188"/>
            <a:ext cx="2990850" cy="50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411E1-461D-4E4C-BD27-2FE31A5F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8" y="378711"/>
            <a:ext cx="4429125" cy="12763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A37406-1BFF-47EC-A45E-7D16F17AD6E9}"/>
              </a:ext>
            </a:extLst>
          </p:cNvPr>
          <p:cNvCxnSpPr/>
          <p:nvPr/>
        </p:nvCxnSpPr>
        <p:spPr>
          <a:xfrm flipH="1">
            <a:off x="1435395" y="925033"/>
            <a:ext cx="2923954" cy="148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9FDCC2-0EAA-49B4-AA9C-C34BE64EF5B2}"/>
              </a:ext>
            </a:extLst>
          </p:cNvPr>
          <p:cNvSpPr txBox="1"/>
          <p:nvPr/>
        </p:nvSpPr>
        <p:spPr>
          <a:xfrm>
            <a:off x="4232953" y="2558265"/>
            <a:ext cx="780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(m:</a:t>
            </a:r>
            <a:r>
              <a:rPr lang="ko-KR" altLang="en-US" dirty="0"/>
              <a:t>넓이</a:t>
            </a:r>
            <a:r>
              <a:rPr lang="en-US" altLang="ko-KR" dirty="0"/>
              <a:t>, n:</a:t>
            </a:r>
            <a:r>
              <a:rPr lang="ko-KR" altLang="en-US" dirty="0"/>
              <a:t>높이</a:t>
            </a:r>
            <a:endParaRPr lang="en-US" altLang="ko-KR" dirty="0"/>
          </a:p>
          <a:p>
            <a:r>
              <a:rPr lang="en-US" altLang="ko-KR" dirty="0"/>
              <a:t> L: 7{background, hair, face, upper-clothes, pants/shorts, legs, and arms})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6ADBEF-E5F7-42D4-9F03-EF803273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9270"/>
            <a:ext cx="121920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6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B876-C4B2-4329-9BEA-E6BC011E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 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725D4-E18B-4E38-9DA0-432CBA49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human segmentation map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bodyshape</a:t>
            </a:r>
            <a:r>
              <a:rPr lang="en-US" altLang="ko-KR" dirty="0"/>
              <a:t> , upper garment)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preserve body shape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39910-E583-4E46-A8A5-00841E5E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70"/>
            <a:ext cx="121920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23BA9-DEE6-4E8F-B4DC-E2B86C8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 two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B69CE-6DCD-4DF9-9B5A-ED56B640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 input : segmentation map + texture description</a:t>
            </a:r>
          </a:p>
          <a:p>
            <a:pPr marL="0" indent="0">
              <a:buNone/>
            </a:pPr>
            <a:r>
              <a:rPr lang="en-US" altLang="ko-KR" dirty="0"/>
              <a:t>-&gt;renders the region-specific texture onto the photograph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new mapping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93C31-8581-4FAE-B4F1-9542542A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70"/>
            <a:ext cx="121920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222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Be your own prada</vt:lpstr>
      <vt:lpstr>model</vt:lpstr>
      <vt:lpstr>문제점</vt:lpstr>
      <vt:lpstr>DCGAN만으로 부족한 이유</vt:lpstr>
      <vt:lpstr>When train we need</vt:lpstr>
      <vt:lpstr>Extract vector of binary feature</vt:lpstr>
      <vt:lpstr>PowerPoint 프레젠테이션</vt:lpstr>
      <vt:lpstr>Stage one</vt:lpstr>
      <vt:lpstr>Stage two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your own prada</dc:title>
  <dc:creator>형규 김</dc:creator>
  <cp:lastModifiedBy>김 형규</cp:lastModifiedBy>
  <cp:revision>12</cp:revision>
  <dcterms:created xsi:type="dcterms:W3CDTF">2018-12-02T07:23:25Z</dcterms:created>
  <dcterms:modified xsi:type="dcterms:W3CDTF">2018-12-10T06:06:59Z</dcterms:modified>
</cp:coreProperties>
</file>