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DE8D0-557D-4404-BC78-26A473B79B37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D55F-5A88-44D8-A65A-0262782CC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8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1D55F-5A88-44D8-A65A-0262782CC54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8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55EC7-5372-4F2A-A0CA-AAE5F792F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67AFD1-9A93-41E8-92D3-53959CD11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6730C-D944-4F5B-9C54-48FAF80F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0A2-73A6-4964-B5D7-91A266A380F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B21B3-00C7-4B6D-9D5D-2251D29E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9DEF-4582-4607-8725-3E421690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25D7-3F44-41C6-BBBF-BB5A4F791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1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F7843-0083-42DA-B23B-C6FC3E0C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442BBB-A3D9-4285-AF7B-52DDAED8E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426AE-4C59-4004-9CA5-BFAC66E2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0A2-73A6-4964-B5D7-91A266A380F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F625C-D25C-457D-B6A9-CFFA932C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EF636-2D97-4E72-B67C-029F96B1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25D7-3F44-41C6-BBBF-BB5A4F791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463999-9139-40F6-9B4A-028E827F6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5E904A-AA92-4A66-8FB0-4AB3BA521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394D68-99FC-4E0C-864B-2C399C7A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0A2-73A6-4964-B5D7-91A266A380F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D18F4-7878-4155-BA84-9C771A44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33B86-005E-4FFF-9D66-96E46859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25D7-3F44-41C6-BBBF-BB5A4F791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0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AF15B-81A4-41B7-B559-84F0415E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B19A7-B396-4532-B121-F5DA9B462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3EC5A-82BD-47F6-AFBF-0A0E4024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0A2-73A6-4964-B5D7-91A266A380F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EFB91-64AC-4051-BE5C-DCABD11C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6D332-A1E1-4A76-AB43-6D3DC12E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25D7-3F44-41C6-BBBF-BB5A4F791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20619-7A5A-4086-88B6-3F1CBE45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6CA36-3B07-4722-83C6-0E1C31E6B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8FC7C-0D98-44CA-8EC4-ACFA2294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0A2-73A6-4964-B5D7-91A266A380F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8A1B0-DE5C-47FF-9A84-63D7C266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039E7-181A-4D93-82E2-B345AD99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25D7-3F44-41C6-BBBF-BB5A4F791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C76F9-B18B-4E78-A277-F660FA5F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B0A26-1148-4D73-B9A1-322521542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204083-6C1F-4890-86D0-5CC0F5A9D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5442A-98F4-4FEA-9902-F239F14E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0A2-73A6-4964-B5D7-91A266A380F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88E268-F8CA-41C5-83EC-5AD20C44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144BD-6172-4C09-BDC7-7EC7E329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25D7-3F44-41C6-BBBF-BB5A4F791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6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2DF5A-C814-4103-9057-943D10AF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0B159-D5AA-488C-96D9-878DC9C5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F9B6B7-001F-41EA-9AD6-B4572D76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2B4901-C1F2-406A-8DE9-A671012E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BAD4FE-0920-48F8-A428-5BDA74E35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EC7954-A026-48EB-8C9E-3CA90EFC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0A2-73A6-4964-B5D7-91A266A380F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057C87-9A12-4C3F-94EF-394C02C3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5A5438-1A77-4723-BAD9-719AA99E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25D7-3F44-41C6-BBBF-BB5A4F791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62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228F1-DF73-4C14-A0A1-08A696FC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8B084D-8EE7-4A22-983E-3EDADB8E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0A2-73A6-4964-B5D7-91A266A380F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144189-C82C-4A54-886C-43F82E9E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AEF5FF-BB28-4117-A801-2AA62267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25D7-3F44-41C6-BBBF-BB5A4F791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5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DBDFED-80B2-41A0-BE38-22093D9C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0A2-73A6-4964-B5D7-91A266A380F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7E3C6C-B61A-44E6-BE0A-715F740A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1915B-F972-462F-B215-2B931EBB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25D7-3F44-41C6-BBBF-BB5A4F791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49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E79EE-4342-431C-B6C2-8F1BC4EB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CAF93E-38BB-429D-9B33-29332AD9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F88ED5-0116-4274-A82C-6149CEB64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03FC62-388C-4F1F-9FB6-D5089768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0A2-73A6-4964-B5D7-91A266A380F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8A013E-1235-4A9D-AF29-D8B6F673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15C5DC-A7FA-477B-BCDE-704DA44A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25D7-3F44-41C6-BBBF-BB5A4F791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9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05DA2-A944-44A0-ADB5-6634C134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F679E5-5540-4DFC-9719-3D7AD993F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03B211-8BE7-4CD3-AF1F-80FE48EAF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0F337B-2662-4728-863B-80C7B2E3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0A2-73A6-4964-B5D7-91A266A380F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692A65-ABCA-4B3D-B7DB-822C7ECE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DE2E9-89F1-4090-A994-77A5FF9C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25D7-3F44-41C6-BBBF-BB5A4F791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7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B0E2D6-CAA7-477E-BC03-95ABEDD6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B834B-2683-4810-BF09-F89650FE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7FA3B-2CF8-43B5-9B87-AF0F9CDF4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10A2-73A6-4964-B5D7-91A266A380FB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3B5C9-A8AF-4CAB-B5BA-ECC404556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79A64-3AFA-4022-B947-1C73C0FE9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625D7-3F44-41C6-BBBF-BB5A4F791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7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8283-5B21-477F-B5A7-F58860855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BEGAN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03BABD-7173-4792-B49D-13E93D8FF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Boundary equilibrium GAN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14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C0BB2-7300-44F3-BD8D-61C7F82F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segmentation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4C84F5A-4355-4E55-B3C8-92A902070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224" y="1825625"/>
            <a:ext cx="10063552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FA9414-8B21-4EAF-9D1E-B2A006D8CEDE}"/>
              </a:ext>
            </a:extLst>
          </p:cNvPr>
          <p:cNvSpPr txBox="1"/>
          <p:nvPr/>
        </p:nvSpPr>
        <p:spPr>
          <a:xfrm>
            <a:off x="1209040" y="6311900"/>
            <a:ext cx="446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What + Where (Semantic + Location)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0AEFE-95FE-4B3D-83A6-78590C72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6F9D1-C424-4B47-A7B8-DE262378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Semantic segmentation map</a:t>
            </a:r>
            <a:r>
              <a:rPr lang="ko-KR" altLang="en-US" dirty="0"/>
              <a:t>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Generator</a:t>
            </a:r>
            <a:r>
              <a:rPr lang="ko-KR" altLang="en-US" dirty="0"/>
              <a:t>를 이용해서 알맞은 </a:t>
            </a:r>
            <a:r>
              <a:rPr lang="en-US" altLang="ko-KR" dirty="0"/>
              <a:t>region</a:t>
            </a:r>
            <a:r>
              <a:rPr lang="ko-KR" altLang="en-US" dirty="0"/>
              <a:t>과 </a:t>
            </a:r>
            <a:r>
              <a:rPr lang="en-US" altLang="ko-KR" dirty="0"/>
              <a:t>texture</a:t>
            </a:r>
            <a:r>
              <a:rPr lang="ko-KR" altLang="en-US" dirty="0"/>
              <a:t>를 가진 이미지를 생성함</a:t>
            </a:r>
          </a:p>
        </p:txBody>
      </p:sp>
    </p:spTree>
    <p:extLst>
      <p:ext uri="{BB962C8B-B14F-4D97-AF65-F5344CB8AC3E}">
        <p14:creationId xmlns:p14="http://schemas.microsoft.com/office/powerpoint/2010/main" val="26952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1E93A-F1FD-4874-8B3A-4BA1793E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9EBA7-73CD-4372-90B5-1EF40BCE1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auto-encoder</a:t>
            </a:r>
            <a:r>
              <a:rPr lang="en-US" altLang="ko-KR" b="1" dirty="0"/>
              <a:t> loss distribution </a:t>
            </a:r>
            <a:r>
              <a:rPr lang="ko-KR" altLang="en-US" b="1" dirty="0"/>
              <a:t>맞추기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ko-KR" altLang="en-US" dirty="0"/>
              <a:t>진짜</a:t>
            </a:r>
            <a:r>
              <a:rPr lang="en-US" altLang="ko-KR" dirty="0"/>
              <a:t>, </a:t>
            </a:r>
            <a:r>
              <a:rPr lang="ko-KR" altLang="en-US" dirty="0"/>
              <a:t>가짜 이미지 </a:t>
            </a:r>
            <a:r>
              <a:rPr lang="en-US" altLang="ko-KR" dirty="0"/>
              <a:t>loss</a:t>
            </a:r>
            <a:r>
              <a:rPr lang="ko-KR" altLang="en-US" dirty="0"/>
              <a:t>사이의 </a:t>
            </a:r>
            <a:r>
              <a:rPr lang="en-US" altLang="ko-KR" dirty="0"/>
              <a:t>Wasserstein distance </a:t>
            </a:r>
            <a:r>
              <a:rPr lang="ko-KR" altLang="en-US" dirty="0"/>
              <a:t>계산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Auto-encoder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42844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38916-2FA1-43B4-A619-8D2F2518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for training a pixel-wise autoencoder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8C19812-ECE4-485D-AFBE-B0F16EF56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762" y="3186906"/>
            <a:ext cx="98964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8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20D23-981C-407A-B146-96838AAC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Wassertein</a:t>
            </a:r>
            <a:r>
              <a:rPr lang="en-US" altLang="ko-KR" dirty="0"/>
              <a:t> distance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2AD928F-C9C5-4795-AC48-7F2656375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86919"/>
            <a:ext cx="6533868" cy="75755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B318BE-06F3-4897-B701-EE5E2EFD19C5}"/>
              </a:ext>
            </a:extLst>
          </p:cNvPr>
          <p:cNvSpPr/>
          <p:nvPr/>
        </p:nvSpPr>
        <p:spPr>
          <a:xfrm>
            <a:off x="1053477" y="3691374"/>
            <a:ext cx="52895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µ1,2 be two distributions of auto-encoder losses</a:t>
            </a:r>
          </a:p>
          <a:p>
            <a:r>
              <a:rPr lang="en-US" altLang="ko-KR" dirty="0"/>
              <a:t>µ1:L(x)</a:t>
            </a:r>
          </a:p>
          <a:p>
            <a:r>
              <a:rPr lang="en-US" altLang="ko-KR" dirty="0"/>
              <a:t>µ2:L(G(x))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F04BEEE-DFED-4DCD-AE3D-D261A1B9D281}"/>
              </a:ext>
            </a:extLst>
          </p:cNvPr>
          <p:cNvCxnSpPr/>
          <p:nvPr/>
        </p:nvCxnSpPr>
        <p:spPr>
          <a:xfrm flipV="1">
            <a:off x="3779520" y="2387600"/>
            <a:ext cx="1137920" cy="39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19E2C8-5E77-4DE2-AF41-2EA648E26B25}"/>
              </a:ext>
            </a:extLst>
          </p:cNvPr>
          <p:cNvSpPr txBox="1"/>
          <p:nvPr/>
        </p:nvSpPr>
        <p:spPr>
          <a:xfrm>
            <a:off x="5029200" y="2184400"/>
            <a:ext cx="387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Maximum value of lower </a:t>
            </a:r>
            <a:r>
              <a:rPr lang="en-US" altLang="ko-KR" dirty="0" err="1"/>
              <a:t>boundery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00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CC98587-80E0-4DDE-BEDA-A1F264E84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543" y="4307999"/>
            <a:ext cx="6486525" cy="666750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80F95FA-5A6B-4B4A-A5DD-4918CB434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86919"/>
            <a:ext cx="6533868" cy="75755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E70FF64-CB1E-4D61-8C6B-BF161F563F67}"/>
              </a:ext>
            </a:extLst>
          </p:cNvPr>
          <p:cNvCxnSpPr/>
          <p:nvPr/>
        </p:nvCxnSpPr>
        <p:spPr>
          <a:xfrm flipH="1">
            <a:off x="2580640" y="3544470"/>
            <a:ext cx="2245360" cy="76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F3072A9C-B9B7-4AD4-92A9-6B88CE200B0A}"/>
              </a:ext>
            </a:extLst>
          </p:cNvPr>
          <p:cNvSpPr/>
          <p:nvPr/>
        </p:nvSpPr>
        <p:spPr>
          <a:xfrm>
            <a:off x="5801360" y="4236720"/>
            <a:ext cx="1564642" cy="75755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73F874D-4570-4DC9-AE54-9C1C4559D873}"/>
              </a:ext>
            </a:extLst>
          </p:cNvPr>
          <p:cNvCxnSpPr>
            <a:cxnSpLocks/>
          </p:cNvCxnSpPr>
          <p:nvPr/>
        </p:nvCxnSpPr>
        <p:spPr>
          <a:xfrm flipV="1">
            <a:off x="7630160" y="4182269"/>
            <a:ext cx="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33C41A-A97B-472F-889D-341A5F820E39}"/>
              </a:ext>
            </a:extLst>
          </p:cNvPr>
          <p:cNvSpPr txBox="1"/>
          <p:nvPr/>
        </p:nvSpPr>
        <p:spPr>
          <a:xfrm>
            <a:off x="7158546" y="499427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maximize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68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742AF-336A-4F10-A567-4C8B094E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9ABF90F-7160-47DD-8CC9-BA67C0925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225" y="3453606"/>
            <a:ext cx="6305550" cy="10953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F4EA529-552C-4FD8-BA93-1506975C225B}"/>
              </a:ext>
            </a:extLst>
          </p:cNvPr>
          <p:cNvSpPr/>
          <p:nvPr/>
        </p:nvSpPr>
        <p:spPr>
          <a:xfrm>
            <a:off x="3302000" y="47619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we match distributions between losses, not between samples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92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8124</TotalTime>
  <Words>79</Words>
  <Application>Microsoft Office PowerPoint</Application>
  <PresentationFormat>와이드스크린</PresentationFormat>
  <Paragraphs>22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BEGAN</vt:lpstr>
      <vt:lpstr>Semantic segmentation</vt:lpstr>
      <vt:lpstr>PowerPoint 프레젠테이션</vt:lpstr>
      <vt:lpstr>PowerPoint 프레젠테이션</vt:lpstr>
      <vt:lpstr>loss for training a pixel-wise autoencoder</vt:lpstr>
      <vt:lpstr>Wassertein distance</vt:lpstr>
      <vt:lpstr>PowerPoint 프레젠테이션</vt:lpstr>
      <vt:lpstr>Loss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BEGAN</dc:title>
  <dc:creator>형규 김</dc:creator>
  <cp:lastModifiedBy>형규 김</cp:lastModifiedBy>
  <cp:revision>10</cp:revision>
  <dcterms:created xsi:type="dcterms:W3CDTF">2018-11-25T14:03:24Z</dcterms:created>
  <dcterms:modified xsi:type="dcterms:W3CDTF">2018-12-01T05:28:19Z</dcterms:modified>
</cp:coreProperties>
</file>