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9BB1D-B7B7-4ACC-946D-5371A270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AC010-1668-456D-92D8-61CA541A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978DA-5FBB-4860-A7D9-4D6CB57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489B-4E92-4202-A371-9C275246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711A0-5E09-441C-B8BD-0618E43E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939B-9D4F-4BE9-85DF-5AFE7E2E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F7AC4-0DAF-4477-9EF4-DD87973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CB83C-3A06-425F-9F36-872551F8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C536-EC65-4B2C-BA09-D4E49329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644B7-6686-4B5A-9E31-166BEEC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4FE414-50A3-4CE1-88AE-EB57EE07F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9F3B4-FAE8-46D7-8ED4-7A703812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1C563-30CA-4C1B-9F16-C5BDB455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FC760-7CB0-4CF7-8F3C-3C2A1E5C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D9D7F-7DC7-4EC6-B10C-BA6B2867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DBA4A-E6FF-41DA-B1F4-E231522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3E05D-3989-49F3-BD80-032141A0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0932F-5AE7-45CF-AB17-AF6EA3F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7F35-455D-46BD-8FBD-26CA818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F7D1F-0A25-454B-8E1C-2D68672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BBC1-F025-49D7-B6C0-B1E58E97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BD789-8670-4431-BCC6-48BEB132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4B6CF-BE8D-47ED-B2DC-DCA17452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91C5C-9656-43D3-BCC2-8A6515D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EB353-A2EF-4DE9-ABE3-1BB4C82A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AC5A-3F56-475F-AAC9-7DEDC05E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6DFE5-9FF8-4EC5-8874-90271E95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65475-1194-42E8-A962-AB694C75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5CFC5-2F5B-4C26-A2F4-FFEBFE20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858A4-4D6C-49AB-B065-C4F1870D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DCFD7-96B9-4A29-8FFA-92CD552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508A-5EBF-48DD-A343-3B667405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D5E3-DAE9-481A-8EEF-87E14DCB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F5EA2-D8F0-4F65-9638-1A85980A8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2B7DF-A1E2-4AF7-82EC-15C1A20A0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97A4C-B766-4F97-9AF6-FFC7FF2CE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74F271-E1C8-44A4-A9A4-5F656A23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8F082-E019-4C9D-A557-C60357B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56F0E-D1B6-4612-BC68-8DFC62B5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9294-3C90-48E8-BC09-0B383984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6D015-EEEA-4E11-8A44-87B3533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B8E18-A6BC-446C-8464-3C9DC1C4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53599-AD54-4C5D-A46C-D6935420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BA3C7-078E-4891-B7A1-ACE5FB4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E3658-36F5-495B-A2FF-7EA8B0BE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96B4F-DF74-4745-A2B1-8AB296E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58E28-445D-45FC-BE15-C2096910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EDB73-AA4D-468E-9689-DE91E495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725D1-7D44-4062-B615-53323E1A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F334C-2A79-4DD6-8754-1D35F888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303B-3D67-4939-B7C9-1A046669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E7C2-30B8-4449-9883-B4E7682F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06DDC-8A4F-42AF-83AB-D4CC81C9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62281-35B2-4180-9B69-69EBA1798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CEC5D-DDC9-48F3-B93C-47897426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3E98A-BE5E-47E5-B808-2F48CB2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E9005-4ABE-4E9B-ACE6-4CECD35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74821-DF7F-443C-B9C2-0DB652CE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76794-4A09-4EB7-AFFE-D343BFC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87C93-BC75-46A4-859E-AF18861B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C79A-2C18-4759-BBD7-ED73E4833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9479-B484-4FBF-8F66-9039C75AEBB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B6167-763D-489D-B3BB-A2F8F6318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2516D-868B-438D-9F05-FA82F196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DE08-11E3-40BA-BA2E-81E3F351A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mait.tistory.com/53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9211-BDF7-4EE6-A9F3-628887B95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EC484-22E1-4B6A-BC0F-C492F1C87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이미지 인식</a:t>
            </a:r>
            <a:endParaRPr lang="en-US" altLang="ko-KR" dirty="0"/>
          </a:p>
          <a:p>
            <a:r>
              <a:rPr lang="ko-KR" altLang="en-US" dirty="0"/>
              <a:t>슈퍼비전 우승</a:t>
            </a:r>
          </a:p>
        </p:txBody>
      </p:sp>
    </p:spTree>
    <p:extLst>
      <p:ext uri="{BB962C8B-B14F-4D97-AF65-F5344CB8AC3E}">
        <p14:creationId xmlns:p14="http://schemas.microsoft.com/office/powerpoint/2010/main" val="40915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B0C-195E-4EE9-A64C-F4DD5F5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Interpreting the propagator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B3C37-1F02-4A7B-A05B-6C012C69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Propagator(probability density function) </a:t>
            </a:r>
            <a:r>
              <a:rPr lang="ko-KR" altLang="en-US" dirty="0"/>
              <a:t>이 </a:t>
            </a:r>
            <a:r>
              <a:rPr lang="en-US" altLang="ko-KR" dirty="0"/>
              <a:t>diffusion </a:t>
            </a:r>
            <a:r>
              <a:rPr lang="en-US" altLang="ko-KR" dirty="0" err="1"/>
              <a:t>procces</a:t>
            </a:r>
            <a:r>
              <a:rPr lang="ko-KR" altLang="en-US" dirty="0"/>
              <a:t>를 수행함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-pdf</a:t>
            </a:r>
            <a:r>
              <a:rPr lang="ko-KR" altLang="en-US" dirty="0"/>
              <a:t>를 곱한다는 데서 확산의 의미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-(</a:t>
            </a:r>
            <a:r>
              <a:rPr lang="en-US" altLang="ko-KR" dirty="0" err="1"/>
              <a:t>softmaxed</a:t>
            </a:r>
            <a:r>
              <a:rPr lang="en-US" altLang="ko-KR" dirty="0"/>
              <a:t>)</a:t>
            </a:r>
            <a:r>
              <a:rPr lang="en-US" altLang="ko-KR" dirty="0" err="1"/>
              <a:t>kerne</a:t>
            </a:r>
            <a:r>
              <a:rPr lang="ko-KR" altLang="en-US" dirty="0"/>
              <a:t>을 곱한다는 데서 </a:t>
            </a:r>
            <a:r>
              <a:rPr lang="en-US" altLang="ko-KR" dirty="0"/>
              <a:t>classification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Propagator = pdf = </a:t>
            </a:r>
            <a:r>
              <a:rPr lang="en-US" altLang="ko-KR" dirty="0" err="1"/>
              <a:t>softmaxed</a:t>
            </a:r>
            <a:r>
              <a:rPr lang="en-US" altLang="ko-KR" dirty="0"/>
              <a:t> normalization of kernel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EBF87-BB06-436D-87AE-E104273F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05529"/>
            <a:ext cx="8067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D14E38-87F2-4099-BA8C-A8BDD28B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9423"/>
            <a:ext cx="10515600" cy="28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6358B-5CCA-4C99-B83F-F40D443F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pic>
        <p:nvPicPr>
          <p:cNvPr id="1026" name="Picture 2" descr="Pooling ìì : Max Pooling, Average Pooling">
            <a:extLst>
              <a:ext uri="{FF2B5EF4-FFF2-40B4-BE49-F238E27FC236}">
                <a16:creationId xmlns:a16="http://schemas.microsoft.com/office/drawing/2014/main" id="{1C95F333-79D0-4A85-B177-FC63674F6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209203"/>
            <a:ext cx="5315272" cy="32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7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7C8A-51E7-4A85-9312-7868BA563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198F0F-C9B1-470B-907B-2448135D8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F60B2F-36A1-4D06-9724-D71B2EA3F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" y="188436"/>
            <a:ext cx="7705725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E8D20-71DC-4752-83F6-32777B9B0545}"/>
              </a:ext>
            </a:extLst>
          </p:cNvPr>
          <p:cNvSpPr txBox="1"/>
          <p:nvPr/>
        </p:nvSpPr>
        <p:spPr>
          <a:xfrm>
            <a:off x="292417" y="4249102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average&gt;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7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14CCE-AB58-408D-A31E-3B240032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fractionally-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endParaRPr lang="ko-KR" altLang="en-US" dirty="0"/>
          </a:p>
        </p:txBody>
      </p:sp>
      <p:pic>
        <p:nvPicPr>
          <p:cNvPr id="2050" name="Picture 2" descr="https://dev-strender.github.io/img/posts/DeepLearning/padding_strides_transposed.gif">
            <a:extLst>
              <a:ext uri="{FF2B5EF4-FFF2-40B4-BE49-F238E27FC236}">
                <a16:creationId xmlns:a16="http://schemas.microsoft.com/office/drawing/2014/main" id="{A2B7F7C4-022A-4A23-80CA-CEFF8877AC9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3945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34946-4B46-4BF5-AC78-FA3BCE59D9EB}"/>
              </a:ext>
            </a:extLst>
          </p:cNvPr>
          <p:cNvSpPr txBox="1"/>
          <p:nvPr/>
        </p:nvSpPr>
        <p:spPr>
          <a:xfrm>
            <a:off x="1616528" y="61235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동영상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2E47-3DE7-41A7-8B9A-8C329B5D1956}"/>
              </a:ext>
            </a:extLst>
          </p:cNvPr>
          <p:cNvSpPr txBox="1"/>
          <p:nvPr/>
        </p:nvSpPr>
        <p:spPr>
          <a:xfrm>
            <a:off x="5339443" y="2139043"/>
            <a:ext cx="454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3x3 input</a:t>
            </a:r>
            <a:r>
              <a:rPr lang="ko-KR" altLang="en-US" dirty="0"/>
              <a:t>을 </a:t>
            </a:r>
            <a:r>
              <a:rPr lang="en-US" altLang="ko-KR" dirty="0" err="1"/>
              <a:t>upsampling</a:t>
            </a:r>
            <a:r>
              <a:rPr lang="en-US" altLang="ko-KR" dirty="0"/>
              <a:t> </a:t>
            </a:r>
            <a:r>
              <a:rPr lang="ko-KR" altLang="en-US" dirty="0" err="1"/>
              <a:t>한후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</a:p>
          <a:p>
            <a:r>
              <a:rPr lang="en-US" altLang="ko-KR" dirty="0"/>
              <a:t>-&gt; 5x5 output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F6E5D-F991-46DC-9D4B-A0AF2BB8A683}"/>
              </a:ext>
            </a:extLst>
          </p:cNvPr>
          <p:cNvSpPr txBox="1"/>
          <p:nvPr/>
        </p:nvSpPr>
        <p:spPr>
          <a:xfrm>
            <a:off x="5339443" y="3769112"/>
            <a:ext cx="38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=Full convolution = </a:t>
            </a:r>
            <a:r>
              <a:rPr lang="en-US" altLang="ko-KR" dirty="0" err="1"/>
              <a:t>upconvolution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31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hkX67RkyI2U/WKF6KzuiKFI/AAAAAAAABSA/60yEaTULiqctNQeQz_my-thmh6nm4cPZgCK4B/s1600/dcgan-guideline.PNG">
            <a:extLst>
              <a:ext uri="{FF2B5EF4-FFF2-40B4-BE49-F238E27FC236}">
                <a16:creationId xmlns:a16="http://schemas.microsoft.com/office/drawing/2014/main" id="{8276BB6D-0ADA-4F94-8A9C-7EB691367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4255" cy="33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D30CC-8B14-49C9-8382-D369F8A3ECBF}"/>
              </a:ext>
            </a:extLst>
          </p:cNvPr>
          <p:cNvSpPr txBox="1"/>
          <p:nvPr/>
        </p:nvSpPr>
        <p:spPr>
          <a:xfrm>
            <a:off x="326571" y="3624943"/>
            <a:ext cx="11913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1.Max-Pooling layer</a:t>
            </a:r>
            <a:r>
              <a:rPr lang="ko-KR" altLang="en-US" dirty="0"/>
              <a:t>를 없애고</a:t>
            </a:r>
            <a:r>
              <a:rPr lang="en-US" altLang="ko-KR" dirty="0"/>
              <a:t>, 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r>
              <a:rPr lang="ko-KR" altLang="en-US" dirty="0"/>
              <a:t>이나 </a:t>
            </a:r>
            <a:r>
              <a:rPr lang="en-US" altLang="ko-KR" dirty="0"/>
              <a:t>fractional-</a:t>
            </a:r>
            <a:r>
              <a:rPr lang="en-US" altLang="ko-KR" dirty="0" err="1"/>
              <a:t>strided</a:t>
            </a:r>
            <a:r>
              <a:rPr lang="en-US" altLang="ko-KR" dirty="0"/>
              <a:t> convolution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feature map</a:t>
            </a:r>
          </a:p>
          <a:p>
            <a:r>
              <a:rPr lang="ko-KR" altLang="en-US" dirty="0"/>
              <a:t>조절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Batch normalization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/>
              <a:t>3. Fully connected hidden layer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/>
              <a:t>4. Generator</a:t>
            </a:r>
            <a:r>
              <a:rPr lang="ko-KR" altLang="en-US" dirty="0"/>
              <a:t>의 출력단의 활성함수로 </a:t>
            </a:r>
            <a:r>
              <a:rPr lang="en-US" altLang="ko-KR" dirty="0"/>
              <a:t>Tanh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 err="1"/>
              <a:t>ReLU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5. Discriminator</a:t>
            </a:r>
            <a:r>
              <a:rPr lang="ko-KR" altLang="en-US" dirty="0"/>
              <a:t>의 활성함수로 </a:t>
            </a:r>
            <a:r>
              <a:rPr lang="en-US" altLang="ko-KR" dirty="0" err="1"/>
              <a:t>LeakyReLU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DFF0E-7F9B-405B-85E2-4D4A81174EB3}"/>
              </a:ext>
            </a:extLst>
          </p:cNvPr>
          <p:cNvSpPr txBox="1"/>
          <p:nvPr/>
        </p:nvSpPr>
        <p:spPr>
          <a:xfrm>
            <a:off x="447040" y="5720080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ko-KR" altLang="en-US" dirty="0"/>
              <a:t>일반적인 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r>
              <a:rPr lang="ko-KR" altLang="en-US" dirty="0"/>
              <a:t>에서 </a:t>
            </a:r>
            <a:r>
              <a:rPr lang="en-US" altLang="ko-KR" dirty="0"/>
              <a:t>stride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이상으로 하면 이미지 크기를 줄이지만 </a:t>
            </a:r>
            <a:r>
              <a:rPr lang="en-US" altLang="ko-KR" dirty="0"/>
              <a:t>, 1</a:t>
            </a:r>
            <a:r>
              <a:rPr lang="ko-KR" altLang="en-US" dirty="0"/>
              <a:t>이하의 분수로</a:t>
            </a:r>
            <a:endParaRPr lang="en-US" altLang="ko-KR" dirty="0"/>
          </a:p>
          <a:p>
            <a:r>
              <a:rPr lang="ko-KR" altLang="en-US" dirty="0"/>
              <a:t>하면 </a:t>
            </a:r>
            <a:r>
              <a:rPr lang="en-US" altLang="ko-KR" dirty="0"/>
              <a:t>(fractional-</a:t>
            </a:r>
            <a:r>
              <a:rPr lang="en-US" altLang="ko-KR" dirty="0" err="1"/>
              <a:t>strided</a:t>
            </a:r>
            <a:r>
              <a:rPr lang="en-US" altLang="ko-KR" dirty="0"/>
              <a:t> convolution) </a:t>
            </a:r>
            <a:r>
              <a:rPr lang="ko-KR" altLang="en-US" dirty="0"/>
              <a:t>이미지 크기 증가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32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567E-2784-4CF6-87D7-E45AC0A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5A4ED07-601E-402C-8476-510FBA7A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77225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0F1C2-0007-4736-B67A-BB29929B6D35}"/>
              </a:ext>
            </a:extLst>
          </p:cNvPr>
          <p:cNvSpPr txBox="1"/>
          <p:nvPr/>
        </p:nvSpPr>
        <p:spPr>
          <a:xfrm>
            <a:off x="1077686" y="5502729"/>
            <a:ext cx="522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노이즈 </a:t>
            </a:r>
            <a:r>
              <a:rPr lang="en-US" altLang="ko-KR" dirty="0"/>
              <a:t>-&gt; Discriminator</a:t>
            </a:r>
            <a:r>
              <a:rPr lang="ko-KR" altLang="en-US" dirty="0"/>
              <a:t>에서 사용할 컬러 이미지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26224E-3E98-4D97-AB9B-1AF78C40F423}"/>
              </a:ext>
            </a:extLst>
          </p:cNvPr>
          <p:cNvCxnSpPr/>
          <p:nvPr/>
        </p:nvCxnSpPr>
        <p:spPr>
          <a:xfrm>
            <a:off x="1280160" y="20320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F95E86-5D0A-4B8F-89D8-D0378240AAF6}"/>
              </a:ext>
            </a:extLst>
          </p:cNvPr>
          <p:cNvSpPr txBox="1"/>
          <p:nvPr/>
        </p:nvSpPr>
        <p:spPr>
          <a:xfrm>
            <a:off x="1595120" y="1690688"/>
            <a:ext cx="519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크기 증가</a:t>
            </a:r>
            <a:r>
              <a:rPr lang="en-US" altLang="ko-KR" dirty="0"/>
              <a:t>(fractional-</a:t>
            </a:r>
            <a:r>
              <a:rPr lang="en-US" altLang="ko-KR" dirty="0" err="1"/>
              <a:t>strided</a:t>
            </a:r>
            <a:r>
              <a:rPr lang="en-US" altLang="ko-KR" dirty="0"/>
              <a:t> convolution)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78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34BE2-F366-4767-B452-7B14FA79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11D4E9-C9AF-40CA-B0D0-7A0D73284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539" y="1009818"/>
            <a:ext cx="8267461" cy="58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C752-6993-4701-AD55-529BB668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Discriminater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280923-A31D-4DA6-A91D-32395F60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241" y="1574800"/>
            <a:ext cx="7800759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1FFB-6F88-4ACA-AED3-719AF380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CE141-E55A-4093-91C5-CE3BD017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en-US" altLang="ko-KR" dirty="0"/>
              <a:t>: </a:t>
            </a:r>
            <a:r>
              <a:rPr lang="ko-KR" altLang="en-US" dirty="0"/>
              <a:t>정보를 섞는다는 개념</a:t>
            </a:r>
            <a:r>
              <a:rPr lang="en-US" altLang="ko-KR" dirty="0"/>
              <a:t>(ex.</a:t>
            </a:r>
            <a:r>
              <a:rPr lang="ko-KR" altLang="en-US" dirty="0"/>
              <a:t> 내적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96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7D6D-4AE2-4A97-B19A-CD68A3C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24FA53-2E00-4D81-8F2E-EF9D58D0C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82727" cy="3695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D8EE2-9832-4532-95CD-ED6ACD98459C}"/>
              </a:ext>
            </a:extLst>
          </p:cNvPr>
          <p:cNvSpPr txBox="1"/>
          <p:nvPr/>
        </p:nvSpPr>
        <p:spPr>
          <a:xfrm>
            <a:off x="1016000" y="5709920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음수가 나오면 </a:t>
            </a:r>
            <a:r>
              <a:rPr lang="en-US" altLang="ko-KR" dirty="0"/>
              <a:t>0 </a:t>
            </a:r>
            <a:r>
              <a:rPr lang="ko-KR" altLang="en-US" dirty="0" err="1"/>
              <a:t>이되어</a:t>
            </a:r>
            <a:r>
              <a:rPr lang="ko-KR" altLang="en-US" dirty="0"/>
              <a:t> 더 이상 학습 되지 않는 문제를 해결</a:t>
            </a:r>
          </a:p>
        </p:txBody>
      </p:sp>
    </p:spTree>
    <p:extLst>
      <p:ext uri="{BB962C8B-B14F-4D97-AF65-F5344CB8AC3E}">
        <p14:creationId xmlns:p14="http://schemas.microsoft.com/office/powerpoint/2010/main" val="179344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9D67-62FB-4EF6-B59E-A236931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인풋이미지</a:t>
            </a:r>
            <a:r>
              <a:rPr lang="en-US" altLang="ko-KR" dirty="0"/>
              <a:t>, 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 err="1"/>
              <a:t>피쳐맵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626D94F-37E4-4A15-9A09-F732865B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892"/>
          <a:stretch/>
        </p:blipFill>
        <p:spPr>
          <a:xfrm>
            <a:off x="365125" y="1945164"/>
            <a:ext cx="2174875" cy="2628900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5F693F0E-9617-4752-A9E3-F747AA7D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1" r="30991"/>
          <a:stretch/>
        </p:blipFill>
        <p:spPr>
          <a:xfrm>
            <a:off x="3698240" y="1945164"/>
            <a:ext cx="2631440" cy="262890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151E63C-7ED0-44B2-856A-DD391BA2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2"/>
          <a:stretch/>
        </p:blipFill>
        <p:spPr>
          <a:xfrm>
            <a:off x="8168639" y="1843564"/>
            <a:ext cx="2174875" cy="2628900"/>
          </a:xfrm>
          <a:prstGeom prst="rect">
            <a:avLst/>
          </a:prstGeom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1665D2EC-BA04-4E63-97FD-6C0F05B3001E}"/>
              </a:ext>
            </a:extLst>
          </p:cNvPr>
          <p:cNvSpPr/>
          <p:nvPr/>
        </p:nvSpPr>
        <p:spPr>
          <a:xfrm>
            <a:off x="2834640" y="3259614"/>
            <a:ext cx="457200" cy="421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B172E87E-D152-49CD-8954-74604960F712}"/>
              </a:ext>
            </a:extLst>
          </p:cNvPr>
          <p:cNvSpPr/>
          <p:nvPr/>
        </p:nvSpPr>
        <p:spPr>
          <a:xfrm>
            <a:off x="7091680" y="3342640"/>
            <a:ext cx="487680" cy="3386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201AC7-8B05-42BD-A9CE-E46BE34CF383}"/>
              </a:ext>
            </a:extLst>
          </p:cNvPr>
          <p:cNvCxnSpPr/>
          <p:nvPr/>
        </p:nvCxnSpPr>
        <p:spPr>
          <a:xfrm flipV="1">
            <a:off x="3698240" y="4472464"/>
            <a:ext cx="904240" cy="77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D7E48-890B-4E8A-B25E-3571FCC5AF1E}"/>
              </a:ext>
            </a:extLst>
          </p:cNvPr>
          <p:cNvSpPr txBox="1"/>
          <p:nvPr/>
        </p:nvSpPr>
        <p:spPr>
          <a:xfrm>
            <a:off x="2834640" y="5699760"/>
            <a:ext cx="640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의 목적 </a:t>
            </a:r>
            <a:r>
              <a:rPr lang="en-US" altLang="ko-KR" dirty="0"/>
              <a:t>: feature</a:t>
            </a:r>
            <a:r>
              <a:rPr lang="ko-KR" altLang="en-US" dirty="0"/>
              <a:t> </a:t>
            </a:r>
            <a:r>
              <a:rPr lang="en-US" altLang="ko-KR" dirty="0"/>
              <a:t>engineering </a:t>
            </a:r>
            <a:r>
              <a:rPr lang="ko-KR" altLang="en-US" dirty="0"/>
              <a:t>을 </a:t>
            </a:r>
            <a:r>
              <a:rPr lang="en-US" altLang="ko-KR" dirty="0"/>
              <a:t>CNN</a:t>
            </a:r>
            <a:r>
              <a:rPr lang="ko-KR" altLang="en-US" dirty="0"/>
              <a:t>이 대신 처리해주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B88CF-8272-4B4C-A412-CB7C93E29EAF}"/>
              </a:ext>
            </a:extLst>
          </p:cNvPr>
          <p:cNvSpPr txBox="1"/>
          <p:nvPr/>
        </p:nvSpPr>
        <p:spPr>
          <a:xfrm>
            <a:off x="8524240" y="469392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채널당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9D0A-A620-4E5D-8E90-4F472D4A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019E67-98A0-4DDB-AAE6-9075E0FAE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33" y="2033720"/>
            <a:ext cx="11967734" cy="228256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721233-F5EA-4C32-9D40-EC485C0B06B9}"/>
              </a:ext>
            </a:extLst>
          </p:cNvPr>
          <p:cNvCxnSpPr/>
          <p:nvPr/>
        </p:nvCxnSpPr>
        <p:spPr>
          <a:xfrm flipV="1">
            <a:off x="7518400" y="1198880"/>
            <a:ext cx="1137920" cy="110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CC240D-24CF-44D2-A9CC-2E0D8E326284}"/>
              </a:ext>
            </a:extLst>
          </p:cNvPr>
          <p:cNvSpPr txBox="1"/>
          <p:nvPr/>
        </p:nvSpPr>
        <p:spPr>
          <a:xfrm>
            <a:off x="8737600" y="8229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Continuous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37EA94-B145-4E41-A031-A37BBB7ED8CE}"/>
              </a:ext>
            </a:extLst>
          </p:cNvPr>
          <p:cNvCxnSpPr/>
          <p:nvPr/>
        </p:nvCxnSpPr>
        <p:spPr>
          <a:xfrm>
            <a:off x="7518400" y="4013200"/>
            <a:ext cx="145288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3D0303-3A23-40F0-A51D-C32313C562EA}"/>
              </a:ext>
            </a:extLst>
          </p:cNvPr>
          <p:cNvSpPr txBox="1"/>
          <p:nvPr/>
        </p:nvSpPr>
        <p:spPr>
          <a:xfrm>
            <a:off x="9225280" y="4886960"/>
            <a:ext cx="101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0BD49-20A9-4C53-9218-6810ECC92E96}"/>
              </a:ext>
            </a:extLst>
          </p:cNvPr>
          <p:cNvSpPr txBox="1"/>
          <p:nvPr/>
        </p:nvSpPr>
        <p:spPr>
          <a:xfrm>
            <a:off x="3220720" y="1849120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F: </a:t>
            </a:r>
            <a:r>
              <a:rPr lang="en-US" altLang="ko-KR" dirty="0" err="1"/>
              <a:t>fourier</a:t>
            </a:r>
            <a:r>
              <a:rPr lang="en-US" altLang="ko-KR" dirty="0"/>
              <a:t> 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23EF4-4536-4A84-9B31-82E55FC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Fourier</a:t>
            </a:r>
            <a:r>
              <a:rPr lang="ko-KR" altLang="en-US" dirty="0"/>
              <a:t> </a:t>
            </a:r>
            <a:r>
              <a:rPr lang="en-US" altLang="ko-KR" dirty="0" err="1"/>
              <a:t>Tranfrom</a:t>
            </a:r>
            <a:endParaRPr lang="ko-KR" altLang="en-US" dirty="0"/>
          </a:p>
        </p:txBody>
      </p:sp>
      <p:pic>
        <p:nvPicPr>
          <p:cNvPr id="1026" name="Picture 2" descr="Fourier_transform_time_and_frequency_domains">
            <a:extLst>
              <a:ext uri="{FF2B5EF4-FFF2-40B4-BE49-F238E27FC236}">
                <a16:creationId xmlns:a16="http://schemas.microsoft.com/office/drawing/2014/main" id="{5D9CA350-D31C-4B3A-B2F8-0B9637597F7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397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CC0461-049E-45B9-92EF-172B5250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4409440"/>
            <a:ext cx="7172325" cy="90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9DAF5-1F11-4E3B-ACF3-82CDFE24F615}"/>
              </a:ext>
            </a:extLst>
          </p:cNvPr>
          <p:cNvSpPr txBox="1"/>
          <p:nvPr/>
        </p:nvSpPr>
        <p:spPr>
          <a:xfrm>
            <a:off x="6715760" y="245872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슬라이드로 동영상보기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0AB8A-179D-411D-AA2C-BF989ED8156E}"/>
              </a:ext>
            </a:extLst>
          </p:cNvPr>
          <p:cNvSpPr/>
          <p:nvPr/>
        </p:nvSpPr>
        <p:spPr>
          <a:xfrm>
            <a:off x="5892800" y="54402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If the red signal is a song then the blue values might be the equalizer bars displayed by your mp3 player.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4"/>
              </a:rPr>
              <a:t>http://hamait.tistory.com/536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 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2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E5605-9674-466B-AC93-75E16852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Fourier domain for images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631F56-1980-4EAA-A2BD-624F2B31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66" y="1825625"/>
            <a:ext cx="44203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18594-21E9-4A89-B645-1D1AF364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02" y="2178786"/>
            <a:ext cx="4712684" cy="39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1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75DA-E187-4B76-B753-99547F96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Frequency filtering and convolution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60B2FB-D69F-4E61-893D-ECB9F3CF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2629694"/>
            <a:ext cx="8391525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9FB63-7A97-4872-8C27-BD38806714DD}"/>
              </a:ext>
            </a:extLst>
          </p:cNvPr>
          <p:cNvSpPr txBox="1"/>
          <p:nvPr/>
        </p:nvSpPr>
        <p:spPr>
          <a:xfrm>
            <a:off x="4716379" y="22603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CF8C2-D83A-4C2F-A48C-BEFCECC36FD1}"/>
              </a:ext>
            </a:extLst>
          </p:cNvPr>
          <p:cNvSpPr txBox="1"/>
          <p:nvPr/>
        </p:nvSpPr>
        <p:spPr>
          <a:xfrm>
            <a:off x="6233535" y="2260362"/>
            <a:ext cx="135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Kernel,filter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24260-4E06-435D-BD94-C03028AA1607}"/>
              </a:ext>
            </a:extLst>
          </p:cNvPr>
          <p:cNvSpPr txBox="1"/>
          <p:nvPr/>
        </p:nvSpPr>
        <p:spPr>
          <a:xfrm>
            <a:off x="8497072" y="226036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711FF0-2F3F-4E46-B269-E81E4D6C756C}"/>
              </a:ext>
            </a:extLst>
          </p:cNvPr>
          <p:cNvCxnSpPr/>
          <p:nvPr/>
        </p:nvCxnSpPr>
        <p:spPr>
          <a:xfrm flipH="1">
            <a:off x="6095999" y="4533499"/>
            <a:ext cx="420304" cy="12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164422-50B3-4A42-9F38-6B886CAE3AB8}"/>
              </a:ext>
            </a:extLst>
          </p:cNvPr>
          <p:cNvSpPr txBox="1"/>
          <p:nvPr/>
        </p:nvSpPr>
        <p:spPr>
          <a:xfrm>
            <a:off x="5308153" y="5942568"/>
            <a:ext cx="16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Zero padding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668AC6-4AAF-4135-AB96-7ABFB167FB6E}"/>
              </a:ext>
            </a:extLst>
          </p:cNvPr>
          <p:cNvCxnSpPr/>
          <p:nvPr/>
        </p:nvCxnSpPr>
        <p:spPr>
          <a:xfrm>
            <a:off x="9009246" y="4244741"/>
            <a:ext cx="510139" cy="157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09746B-C253-4A3C-8043-B65C2B88EA8C}"/>
              </a:ext>
            </a:extLst>
          </p:cNvPr>
          <p:cNvSpPr txBox="1"/>
          <p:nvPr/>
        </p:nvSpPr>
        <p:spPr>
          <a:xfrm>
            <a:off x="8247443" y="594256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frequency </a:t>
            </a:r>
            <a:r>
              <a:rPr lang="en-US" altLang="ko-KR" dirty="0" err="1"/>
              <a:t>illiminated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4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1E7B-F548-4882-99FF-F8DC2D3B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Insights from fluid mechanics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93C5-75AC-485D-A2CA-3B0E8B8C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Fourier transforms not only simplify convolution, but also differentiation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Fourier transforms are widely used in the field of fluid mechanics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6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3CC98-14DE-47B1-BF2D-9D210D41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6552-7D27-40D1-B26B-5254587F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= diffusion process (propagator = pdf) = change color of pixel</a:t>
            </a:r>
          </a:p>
          <a:p>
            <a:pPr marL="0" indent="0">
              <a:buNone/>
            </a:pPr>
            <a:r>
              <a:rPr lang="en-US" altLang="ko-KR" dirty="0"/>
              <a:t>: which direction fluid particles diffuse over time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Intensity of pixel = Salt concentration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1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297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Spoqa Han Sans</vt:lpstr>
      <vt:lpstr>맑은 고딕</vt:lpstr>
      <vt:lpstr>Arial</vt:lpstr>
      <vt:lpstr>Office 테마</vt:lpstr>
      <vt:lpstr>CNN</vt:lpstr>
      <vt:lpstr>Convolutional neural network</vt:lpstr>
      <vt:lpstr>인풋이미지, 커널, 피쳐맵</vt:lpstr>
      <vt:lpstr>Convolutional theorem</vt:lpstr>
      <vt:lpstr>Fast Fourier Tranfrom</vt:lpstr>
      <vt:lpstr>The Fourier domain for images</vt:lpstr>
      <vt:lpstr>Frequency filtering and convolution</vt:lpstr>
      <vt:lpstr>Insights from fluid mechanics</vt:lpstr>
      <vt:lpstr>Diffusion</vt:lpstr>
      <vt:lpstr>Interpreting the propagator</vt:lpstr>
      <vt:lpstr>PowerPoint 프레젠테이션</vt:lpstr>
      <vt:lpstr>Pooling</vt:lpstr>
      <vt:lpstr>DCGAN</vt:lpstr>
      <vt:lpstr>PowerPoint 프레젠테이션</vt:lpstr>
      <vt:lpstr> fractionally-strided convolution</vt:lpstr>
      <vt:lpstr>PowerPoint 프레젠테이션</vt:lpstr>
      <vt:lpstr>Generator</vt:lpstr>
      <vt:lpstr>Generator</vt:lpstr>
      <vt:lpstr>Discriminater</vt:lpstr>
      <vt:lpstr>Leaky ReLU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형규 김</dc:creator>
  <cp:lastModifiedBy>형규 김</cp:lastModifiedBy>
  <cp:revision>14</cp:revision>
  <dcterms:created xsi:type="dcterms:W3CDTF">2018-11-20T11:21:39Z</dcterms:created>
  <dcterms:modified xsi:type="dcterms:W3CDTF">2018-11-23T10:08:30Z</dcterms:modified>
</cp:coreProperties>
</file>