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64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8ECDC-67E5-4A95-AB05-5FD63F0BA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8C0C9-B80C-4D94-9787-A72270E3A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1854-BB26-4CC0-AD6B-BAC3D079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07AD-BB22-4328-97C1-A5D6C99197F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F1AD0-4B37-4644-A3C1-9E8B2990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F40A9-BDAB-46D4-9966-145375F4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857C-A628-4912-8A3F-3E997B13B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EED75-A17C-45F7-A425-993C3C97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33B5DB-EC38-49B6-BA7D-DF7F7A807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6F3BA-9EE1-443B-8E81-33B28667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07AD-BB22-4328-97C1-A5D6C99197F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1944B-118D-4908-8A37-E3E931FE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F9F2E-572E-4701-8FB6-86A20D94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857C-A628-4912-8A3F-3E997B13B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13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BE6481-F5F0-4BB5-9CDC-9D4A14DD9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5D009E-D7EF-4D15-AD4A-8F79213D2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24298-EF2A-4CF3-BFE7-AF5117B5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07AD-BB22-4328-97C1-A5D6C99197F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05862-4E84-43A5-891F-EFCCE115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285E2-42EC-41D4-BB3B-B5E88846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857C-A628-4912-8A3F-3E997B13B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21A21-CC7E-49C5-A946-F596FDC8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244BE-146E-48B7-835D-872ECBF49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907FC-E317-431E-A080-6A7290C5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07AD-BB22-4328-97C1-A5D6C99197F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EBDBB-5027-45A6-B84B-CC79CF15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F7824-2879-49AD-9CDB-04DF3F97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857C-A628-4912-8A3F-3E997B13B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3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39AAC-4469-41F0-85FC-86E6FEFA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B4064-CE3D-4C8F-B28D-7CC0AFB1F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3D8C3-613A-46D3-B2D7-B62721E0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07AD-BB22-4328-97C1-A5D6C99197F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6A2C0-38B4-4BAD-BF4D-7F698D56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4F1F7-BCC8-4C3A-AA16-ECB3B357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857C-A628-4912-8A3F-3E997B13B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1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EE51B-ED57-419A-A09B-382238C8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2399F-CCF8-4E20-AAD4-DCE726649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DD24C-C6EE-4F4F-A623-BB6C6D0D2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291DC3-6728-42B3-A96D-2B340AA7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07AD-BB22-4328-97C1-A5D6C99197F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A65A0B-9591-4C36-AE91-09B0C16C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59FA04-75CD-43BD-8609-E773666E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857C-A628-4912-8A3F-3E997B13B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0F3E3-E39F-4627-818C-A2D3DAF5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CE7872-6941-4AA2-B066-5065EBE0C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2374DA-584C-4A56-8F15-EA205B17E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BD35BD-C7FA-4FAF-8B05-1C245FD6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F331D5-2C3B-48D8-ADEF-D11038A78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286A19-2A88-4FA6-82F7-683C616A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07AD-BB22-4328-97C1-A5D6C99197F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6E21C-2B9A-4B57-B1EC-A4489E62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F2031B-FAD8-4DC0-822E-4FFA6323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857C-A628-4912-8A3F-3E997B13B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5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1756F-0257-4B48-8B32-98F93D3D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4B0740-4C71-4AFB-BC99-10F0816F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07AD-BB22-4328-97C1-A5D6C99197F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76C91-44D3-4191-AFBD-D8CACF01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6951B-231E-4634-8233-61DD0B72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857C-A628-4912-8A3F-3E997B13B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5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6FF837-ED0C-4D27-B17A-EE435C1B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07AD-BB22-4328-97C1-A5D6C99197F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8FF480-D392-4FD6-948F-E0C14271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5A828-7802-4E3D-8E1E-61E76EA5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857C-A628-4912-8A3F-3E997B13B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41025-D669-4373-9EFA-E791D317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77849-2D8B-486D-A14F-6E5AE4317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A2CC2-38F6-4E3B-ABAE-D51E22BB3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306135-CC43-4186-B187-5EDEED7B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07AD-BB22-4328-97C1-A5D6C99197F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C89229-5C73-4E55-AF51-154E312F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A0AB0-8266-4B58-8F33-91B16482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857C-A628-4912-8A3F-3E997B13B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6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54EA-7783-417C-8571-4AAB0E60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E9AD2C-0F6D-4A64-86AD-E37AEE33A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8453F9-8FDC-40D5-BA79-145BF06AA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EDCEE-C108-44AF-9596-D58B2E28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07AD-BB22-4328-97C1-A5D6C99197F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D5CBB-D6F0-41CD-8803-7040D554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8267A7-E216-4A7F-8BE5-A4CFF35A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857C-A628-4912-8A3F-3E997B13B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3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1E4AA1-37B3-4AD9-8DFE-DDC2E23B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71B5D-436E-4F1A-A21C-B3E35BD7D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64549-13CC-4830-B992-F7254F072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07AD-BB22-4328-97C1-A5D6C99197F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397F9-1D87-4A7B-8C1D-51D8BFBAE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760BB-773C-4681-8108-BB0737F29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857C-A628-4912-8A3F-3E997B13B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2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87CBD-5B05-465C-A27F-8DC45BEC6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Cycle GAN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9C6FF2-702E-454B-B837-395011965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0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EF7247D-C989-4FB7-B5D4-38056A307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483"/>
          <a:stretch/>
        </p:blipFill>
        <p:spPr>
          <a:xfrm>
            <a:off x="3888977" y="1266825"/>
            <a:ext cx="4414046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6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360D-450F-4AA1-B433-09F9AE89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Loss G: X -&gt; Y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0E32887-A42A-443F-9285-7894FC71C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0064"/>
            <a:ext cx="6657760" cy="109521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8B3E3C9-693E-4D35-B5D4-EBDDB5D96F4F}"/>
              </a:ext>
            </a:extLst>
          </p:cNvPr>
          <p:cNvSpPr/>
          <p:nvPr/>
        </p:nvSpPr>
        <p:spPr>
          <a:xfrm>
            <a:off x="3698240" y="1745616"/>
            <a:ext cx="2804160" cy="71723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9F5BAB8-E53D-470A-82B5-104F9362E255}"/>
              </a:ext>
            </a:extLst>
          </p:cNvPr>
          <p:cNvCxnSpPr>
            <a:cxnSpLocks/>
          </p:cNvCxnSpPr>
          <p:nvPr/>
        </p:nvCxnSpPr>
        <p:spPr>
          <a:xfrm flipV="1">
            <a:off x="5811520" y="1778407"/>
            <a:ext cx="2149476" cy="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08936A-DDD7-46C6-A47D-FA8E0F6BEDEE}"/>
              </a:ext>
            </a:extLst>
          </p:cNvPr>
          <p:cNvSpPr txBox="1"/>
          <p:nvPr/>
        </p:nvSpPr>
        <p:spPr>
          <a:xfrm>
            <a:off x="8138400" y="1550710"/>
            <a:ext cx="15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 x to y loss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88BCE96-0FE7-4E0B-AD5E-32E236CC6DC3}"/>
              </a:ext>
            </a:extLst>
          </p:cNvPr>
          <p:cNvCxnSpPr>
            <a:cxnSpLocks/>
          </p:cNvCxnSpPr>
          <p:nvPr/>
        </p:nvCxnSpPr>
        <p:spPr>
          <a:xfrm flipV="1">
            <a:off x="6380480" y="3112565"/>
            <a:ext cx="2002157" cy="5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F719A1-587B-4B7B-B119-DFF166873E3E}"/>
              </a:ext>
            </a:extLst>
          </p:cNvPr>
          <p:cNvSpPr txBox="1"/>
          <p:nvPr/>
        </p:nvSpPr>
        <p:spPr>
          <a:xfrm>
            <a:off x="8484236" y="28811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D_y</a:t>
            </a:r>
            <a:r>
              <a:rPr lang="en-US" altLang="ko-KR" dirty="0"/>
              <a:t> loss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240B082-3698-40F5-B088-B7D0A1371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79818"/>
            <a:ext cx="7122796" cy="86863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7620DA-B8BA-46EF-986F-9E83495A8C3F}"/>
              </a:ext>
            </a:extLst>
          </p:cNvPr>
          <p:cNvCxnSpPr/>
          <p:nvPr/>
        </p:nvCxnSpPr>
        <p:spPr>
          <a:xfrm>
            <a:off x="1483360" y="2875280"/>
            <a:ext cx="0" cy="207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49D61A6-BCFA-4FC5-822C-1BA660F672F5}"/>
              </a:ext>
            </a:extLst>
          </p:cNvPr>
          <p:cNvSpPr txBox="1"/>
          <p:nvPr/>
        </p:nvSpPr>
        <p:spPr>
          <a:xfrm>
            <a:off x="1645055" y="373888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 GAN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31A1B6E-147E-4413-B05E-429C19B22611}"/>
              </a:ext>
            </a:extLst>
          </p:cNvPr>
          <p:cNvSpPr/>
          <p:nvPr/>
        </p:nvSpPr>
        <p:spPr>
          <a:xfrm>
            <a:off x="2448560" y="4599452"/>
            <a:ext cx="5781039" cy="1382465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CAA605D-C128-411E-8E72-1C4DEAF37342}"/>
              </a:ext>
            </a:extLst>
          </p:cNvPr>
          <p:cNvSpPr/>
          <p:nvPr/>
        </p:nvSpPr>
        <p:spPr>
          <a:xfrm>
            <a:off x="3291872" y="1543865"/>
            <a:ext cx="4775162" cy="167925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4A1BCF-CFD4-4C03-AAD1-7286A234A236}"/>
              </a:ext>
            </a:extLst>
          </p:cNvPr>
          <p:cNvCxnSpPr>
            <a:cxnSpLocks/>
          </p:cNvCxnSpPr>
          <p:nvPr/>
        </p:nvCxnSpPr>
        <p:spPr>
          <a:xfrm flipH="1">
            <a:off x="7859398" y="4792099"/>
            <a:ext cx="103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378A95-D0BE-46E1-9E93-EB88E8C2889E}"/>
              </a:ext>
            </a:extLst>
          </p:cNvPr>
          <p:cNvSpPr txBox="1"/>
          <p:nvPr/>
        </p:nvSpPr>
        <p:spPr>
          <a:xfrm>
            <a:off x="9002166" y="4607433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 minimize</a:t>
            </a:r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D790E19-0D0C-4C7A-AE9F-E577515FE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986" y="6237604"/>
            <a:ext cx="4198620" cy="471105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49DD90CC-45FF-4848-9E0A-1027BDFAAC6E}"/>
              </a:ext>
            </a:extLst>
          </p:cNvPr>
          <p:cNvSpPr/>
          <p:nvPr/>
        </p:nvSpPr>
        <p:spPr>
          <a:xfrm>
            <a:off x="2504452" y="6059256"/>
            <a:ext cx="4617708" cy="79874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07E41F-56CB-4176-868E-BBDE80D157F7}"/>
              </a:ext>
            </a:extLst>
          </p:cNvPr>
          <p:cNvCxnSpPr>
            <a:cxnSpLocks/>
          </p:cNvCxnSpPr>
          <p:nvPr/>
        </p:nvCxnSpPr>
        <p:spPr>
          <a:xfrm flipH="1">
            <a:off x="7859398" y="6351895"/>
            <a:ext cx="103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71402B6-A9C6-4E08-94DF-FC472172931F}"/>
              </a:ext>
            </a:extLst>
          </p:cNvPr>
          <p:cNvSpPr txBox="1"/>
          <p:nvPr/>
        </p:nvSpPr>
        <p:spPr>
          <a:xfrm>
            <a:off x="9002166" y="61672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 minimize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18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C3150-A413-4D61-B05D-149FE33E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Cycle-consistency loss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7579594-CBC2-4846-B10E-6B151EDAC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3926"/>
            <a:ext cx="10515600" cy="30408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E49183-4CBD-445A-A496-1A7983F2C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42" y="4730115"/>
            <a:ext cx="5324475" cy="12382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5F413E9-C0E2-4FFB-9A41-C3A051D3363B}"/>
              </a:ext>
            </a:extLst>
          </p:cNvPr>
          <p:cNvCxnSpPr/>
          <p:nvPr/>
        </p:nvCxnSpPr>
        <p:spPr>
          <a:xfrm>
            <a:off x="6096000" y="5720080"/>
            <a:ext cx="118872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3D4A9F-C144-4FFF-9D38-BC0C59B290D6}"/>
              </a:ext>
            </a:extLst>
          </p:cNvPr>
          <p:cNvSpPr txBox="1"/>
          <p:nvPr/>
        </p:nvSpPr>
        <p:spPr>
          <a:xfrm>
            <a:off x="7447280" y="6055360"/>
            <a:ext cx="105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L1 norm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32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2264-AE79-48A3-B104-4075E512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Objective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8FF6F72-498B-4E40-B5D3-AAEFFF3AC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6974"/>
            <a:ext cx="5162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5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BD2D4-B4A9-44C4-9A44-2E121D3A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2E13AF-78BB-49C2-8560-4CF59F43B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905750" cy="18859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A60BA29-D899-46C3-9696-6A94ED26791B}"/>
              </a:ext>
            </a:extLst>
          </p:cNvPr>
          <p:cNvSpPr/>
          <p:nvPr/>
        </p:nvSpPr>
        <p:spPr>
          <a:xfrm>
            <a:off x="6096000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https://github.com/ratsgo/ratsgo.github.io/blob/master/_posts/2018-01-30-genmodels.md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FBDCC-1F46-4B53-B382-94853A28BB9C}"/>
              </a:ext>
            </a:extLst>
          </p:cNvPr>
          <p:cNvSpPr txBox="1"/>
          <p:nvPr/>
        </p:nvSpPr>
        <p:spPr>
          <a:xfrm>
            <a:off x="838200" y="37665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G,D 2</a:t>
            </a:r>
            <a:r>
              <a:rPr lang="ko-KR" altLang="en-US" dirty="0"/>
              <a:t>개씩 사용</a:t>
            </a:r>
          </a:p>
        </p:txBody>
      </p:sp>
    </p:spTree>
    <p:extLst>
      <p:ext uri="{BB962C8B-B14F-4D97-AF65-F5344CB8AC3E}">
        <p14:creationId xmlns:p14="http://schemas.microsoft.com/office/powerpoint/2010/main" val="414580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AE7AE-157C-40DC-81C4-0DC659DA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G_loss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28BD4FB-4D59-41D7-BC57-FAB7DC840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574" y="1305374"/>
            <a:ext cx="9026412" cy="540190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67A7772-9D61-4DDB-BD5E-1E0837DF468B}"/>
              </a:ext>
            </a:extLst>
          </p:cNvPr>
          <p:cNvSpPr/>
          <p:nvPr/>
        </p:nvSpPr>
        <p:spPr>
          <a:xfrm>
            <a:off x="2740847" y="2214880"/>
            <a:ext cx="1727200" cy="2641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3C2EBF-170B-4D10-B4B8-68B5EFCD579D}"/>
              </a:ext>
            </a:extLst>
          </p:cNvPr>
          <p:cNvSpPr/>
          <p:nvPr/>
        </p:nvSpPr>
        <p:spPr>
          <a:xfrm>
            <a:off x="2740847" y="4470737"/>
            <a:ext cx="1727200" cy="2641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549F14-A7E6-417B-B9D4-3A09E940B07C}"/>
              </a:ext>
            </a:extLst>
          </p:cNvPr>
          <p:cNvCxnSpPr>
            <a:cxnSpLocks/>
          </p:cNvCxnSpPr>
          <p:nvPr/>
        </p:nvCxnSpPr>
        <p:spPr>
          <a:xfrm>
            <a:off x="3830320" y="6584315"/>
            <a:ext cx="2743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274FF0B-083C-4205-B36B-0BCF6ED31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450" y="5552626"/>
            <a:ext cx="4043071" cy="94024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BA91ECC-353A-4DDA-989B-265DDF1C4646}"/>
              </a:ext>
            </a:extLst>
          </p:cNvPr>
          <p:cNvCxnSpPr/>
          <p:nvPr/>
        </p:nvCxnSpPr>
        <p:spPr>
          <a:xfrm flipV="1">
            <a:off x="6573520" y="6045200"/>
            <a:ext cx="79248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7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2B3D-4C44-4356-9978-539F5B76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D_loss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DBF9271-3E13-458F-981E-27C12F31E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85" y="1602422"/>
            <a:ext cx="12079430" cy="51673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8BA04D3-FD39-4569-9BF7-710A86BE059D}"/>
              </a:ext>
            </a:extLst>
          </p:cNvPr>
          <p:cNvSpPr/>
          <p:nvPr/>
        </p:nvSpPr>
        <p:spPr>
          <a:xfrm>
            <a:off x="3248846" y="3273743"/>
            <a:ext cx="2430594" cy="42418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550E5C-B73A-4261-B65F-C9B085649351}"/>
              </a:ext>
            </a:extLst>
          </p:cNvPr>
          <p:cNvSpPr/>
          <p:nvPr/>
        </p:nvSpPr>
        <p:spPr>
          <a:xfrm>
            <a:off x="3248846" y="2270919"/>
            <a:ext cx="2430594" cy="42418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1FCB32-8688-473C-ACBE-8B92E03977B1}"/>
              </a:ext>
            </a:extLst>
          </p:cNvPr>
          <p:cNvSpPr/>
          <p:nvPr/>
        </p:nvSpPr>
        <p:spPr>
          <a:xfrm>
            <a:off x="3248846" y="4865052"/>
            <a:ext cx="2430594" cy="42418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E63F28-3C5C-48E1-B375-ED46BDBB85A4}"/>
              </a:ext>
            </a:extLst>
          </p:cNvPr>
          <p:cNvSpPr/>
          <p:nvPr/>
        </p:nvSpPr>
        <p:spPr>
          <a:xfrm>
            <a:off x="3248846" y="5859779"/>
            <a:ext cx="2430594" cy="42418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D5C7E1-6913-43BC-85F8-98D0A7A7551B}"/>
              </a:ext>
            </a:extLst>
          </p:cNvPr>
          <p:cNvCxnSpPr/>
          <p:nvPr/>
        </p:nvCxnSpPr>
        <p:spPr>
          <a:xfrm>
            <a:off x="1645920" y="6584315"/>
            <a:ext cx="49276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C9BE77-1972-4E72-86D3-1C2AED9E4DDB}"/>
              </a:ext>
            </a:extLst>
          </p:cNvPr>
          <p:cNvCxnSpPr/>
          <p:nvPr/>
        </p:nvCxnSpPr>
        <p:spPr>
          <a:xfrm>
            <a:off x="1747520" y="3993515"/>
            <a:ext cx="49276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53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66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Cycle GAN</vt:lpstr>
      <vt:lpstr>PowerPoint 프레젠테이션</vt:lpstr>
      <vt:lpstr>Adversarial Loss G: X -&gt; Y</vt:lpstr>
      <vt:lpstr>Cycle-consistency loss</vt:lpstr>
      <vt:lpstr>Full Objective</vt:lpstr>
      <vt:lpstr>code</vt:lpstr>
      <vt:lpstr>G_loss</vt:lpstr>
      <vt:lpstr>D_loss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GAN</dc:title>
  <dc:creator>형규 김</dc:creator>
  <cp:lastModifiedBy>형규 김</cp:lastModifiedBy>
  <cp:revision>6</cp:revision>
  <dcterms:created xsi:type="dcterms:W3CDTF">2018-12-01T05:18:07Z</dcterms:created>
  <dcterms:modified xsi:type="dcterms:W3CDTF">2018-12-01T06:23:57Z</dcterms:modified>
</cp:coreProperties>
</file>