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338F8-A85F-49BB-AA63-7115D3FF5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29BE0-E161-426D-80F3-2B4BAF2E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629A9-EFAC-431F-8D8F-97580225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4051-439A-49DD-9C10-8C6C9F6F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8590-6163-49A8-AE23-24452BCA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CE9E-FDA2-41FA-A69F-DA25AD82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56559-6C3E-479B-9DD4-25F58B25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40DCC-8386-4FB3-9662-7B9EFF6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0B8F-C7F2-4FEA-9F20-52C1F0C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69749-A0AE-4C3B-840F-D2AF90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6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3CCBE-0CA7-4D74-A115-DE4E9BD8B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DD0DC-147D-4CEC-8A3C-BBDFBB9D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86694-6A57-49E6-8DB7-1161F96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7F7F6-B3B9-417A-82C7-C914796C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3BE2-A84D-44E2-A50F-6D41928D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B1F3-1FC5-4232-B5C9-2E8411FB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E390D-E94D-4D3A-BB27-A8C56FD5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1D425-F867-40BB-95DA-47327751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AE26C-0359-4617-AF30-7B808FC2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579F6-2DF5-4933-B60F-D64C2E6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98E4C-FD8E-424A-BFD8-E5DE61D3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8FD42-E8E0-409D-A558-1D3D0584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70012-4A0E-4AC5-8831-8FB5852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12B21-C71D-4B8D-9567-B4779F1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8681-6146-4F8A-93E7-5E56BE9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58165-031E-4DAD-A37D-552A4D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956D5-DED4-4CFF-A54B-A80A82772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A5FCF-D256-41DF-BD21-4F9C3CA8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F351D-5EB9-4CBF-99D0-1A889306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97FA4-EC5D-4773-9455-1CFD4FC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E52C-75EF-4C40-A219-3DDC5C19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A60C-29D9-4C5C-BE8D-DAAB1A1B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E5217-6CAA-48C1-A6CC-F89534E7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0A0A0-85F5-4571-89F5-ECDCC821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D4517E-D56E-42F1-97E7-292FF54A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69631-6646-4028-AAB3-130BBCCE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26DD2-F2C7-441B-AE69-6D50D46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D6DAE-7D4F-48CA-B40D-BAD3FF20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88B3E-CE9B-4929-91CB-97CEA7B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3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73F0-380D-4A78-9073-3167A93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A2E75A-1478-4160-A3BE-A4BE7042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594855-AA52-4935-88BA-DA66FC2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55572-774C-430C-B1E1-B6B6D7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97873-ACF8-4D15-990C-E79CC27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FFB0F-4E08-4E71-879A-1046444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335F6-6D88-42F3-B8BE-956B8960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F5ACB-3FF4-4EB0-9044-25CAAF4E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2A889-8842-4B35-A4F2-F39591E6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DD547-9E97-4323-8AB4-09C61551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07F87-910B-4F68-9512-DB7F10A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3615A-D888-428E-90F1-25F94F4B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F59C7-2744-471C-A696-0839542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3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CF5-D25E-4638-982B-4E7FED69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440E6-37DC-472D-87A1-8F26ADA6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D3F36-3863-4985-BEC9-28233159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73844-9E07-4A35-9B5C-78BCC072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9252C-BE65-4F64-BB29-20B914CB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75552-76E9-43AD-961C-F67A4F02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10D0DD-3412-4F87-8E48-B2E45CCE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EDC30-DC89-4445-BEB1-2625D406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DF2C3-4B52-43B9-A2D1-D7133BEA6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39AD-B1BF-43BC-81C5-7FD731A10E7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B6526-98F7-43E9-B65A-7D7B875F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5FEC-4D86-4D0C-AAF6-0133AB6E9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E951-DADA-4A9E-B551-142F6809B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7C8A-51E7-4A85-9312-7868BA563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98F0F-C9B1-470B-907B-2448135D8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F60B2F-36A1-4D06-9724-D71B2EA3F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" y="188436"/>
            <a:ext cx="7705725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E8D20-71DC-4752-83F6-32777B9B0545}"/>
              </a:ext>
            </a:extLst>
          </p:cNvPr>
          <p:cNvSpPr txBox="1"/>
          <p:nvPr/>
        </p:nvSpPr>
        <p:spPr>
          <a:xfrm>
            <a:off x="292417" y="4249102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average&gt;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14CCE-AB58-408D-A31E-3B240032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fractionally-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endParaRPr lang="ko-KR" altLang="en-US" dirty="0"/>
          </a:p>
        </p:txBody>
      </p:sp>
      <p:pic>
        <p:nvPicPr>
          <p:cNvPr id="2050" name="Picture 2" descr="https://dev-strender.github.io/img/posts/DeepLearning/padding_strides_transposed.gif">
            <a:extLst>
              <a:ext uri="{FF2B5EF4-FFF2-40B4-BE49-F238E27FC236}">
                <a16:creationId xmlns:a16="http://schemas.microsoft.com/office/drawing/2014/main" id="{A2B7F7C4-022A-4A23-80CA-CEFF8877AC9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3945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34946-4B46-4BF5-AC78-FA3BCE59D9EB}"/>
              </a:ext>
            </a:extLst>
          </p:cNvPr>
          <p:cNvSpPr txBox="1"/>
          <p:nvPr/>
        </p:nvSpPr>
        <p:spPr>
          <a:xfrm>
            <a:off x="1616528" y="61235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동영상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2E47-3DE7-41A7-8B9A-8C329B5D1956}"/>
              </a:ext>
            </a:extLst>
          </p:cNvPr>
          <p:cNvSpPr txBox="1"/>
          <p:nvPr/>
        </p:nvSpPr>
        <p:spPr>
          <a:xfrm>
            <a:off x="5339443" y="2139043"/>
            <a:ext cx="454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3x3 input</a:t>
            </a:r>
            <a:r>
              <a:rPr lang="ko-KR" altLang="en-US" dirty="0"/>
              <a:t>을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ko-KR" altLang="en-US" dirty="0" err="1"/>
              <a:t>한후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</a:p>
          <a:p>
            <a:r>
              <a:rPr lang="en-US" altLang="ko-KR" dirty="0"/>
              <a:t>-&gt; 5x5 output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F6E5D-F991-46DC-9D4B-A0AF2BB8A683}"/>
              </a:ext>
            </a:extLst>
          </p:cNvPr>
          <p:cNvSpPr txBox="1"/>
          <p:nvPr/>
        </p:nvSpPr>
        <p:spPr>
          <a:xfrm>
            <a:off x="5339443" y="3769112"/>
            <a:ext cx="38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=Full convolution = </a:t>
            </a:r>
            <a:r>
              <a:rPr lang="en-US" altLang="ko-KR" dirty="0" err="1"/>
              <a:t>upconvolution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31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hkX67RkyI2U/WKF6KzuiKFI/AAAAAAAABSA/60yEaTULiqctNQeQz_my-thmh6nm4cPZgCK4B/s1600/dcgan-guideline.PNG">
            <a:extLst>
              <a:ext uri="{FF2B5EF4-FFF2-40B4-BE49-F238E27FC236}">
                <a16:creationId xmlns:a16="http://schemas.microsoft.com/office/drawing/2014/main" id="{8276BB6D-0ADA-4F94-8A9C-7EB691367C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4255" cy="33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9D30CC-8B14-49C9-8382-D369F8A3ECBF}"/>
              </a:ext>
            </a:extLst>
          </p:cNvPr>
          <p:cNvSpPr txBox="1"/>
          <p:nvPr/>
        </p:nvSpPr>
        <p:spPr>
          <a:xfrm>
            <a:off x="326571" y="3624943"/>
            <a:ext cx="11913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1.Max-Pooling layer</a:t>
            </a:r>
            <a:r>
              <a:rPr lang="ko-KR" altLang="en-US" dirty="0"/>
              <a:t>를 없애고</a:t>
            </a:r>
            <a:r>
              <a:rPr lang="en-US" altLang="ko-KR" dirty="0"/>
              <a:t>,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이나 </a:t>
            </a:r>
            <a:r>
              <a:rPr lang="en-US" altLang="ko-KR" dirty="0"/>
              <a:t>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feature map</a:t>
            </a:r>
          </a:p>
          <a:p>
            <a:r>
              <a:rPr lang="ko-KR" altLang="en-US" dirty="0"/>
              <a:t>조절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Batch normalization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/>
              <a:t>3. Fully connected hidden layer 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/>
              <a:t>4. Generator</a:t>
            </a:r>
            <a:r>
              <a:rPr lang="ko-KR" altLang="en-US" dirty="0"/>
              <a:t>의 출력단의 활성함수로 </a:t>
            </a:r>
            <a:r>
              <a:rPr lang="en-US" altLang="ko-KR" dirty="0"/>
              <a:t>Tanh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 err="1"/>
              <a:t>ReLU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5. Discriminator</a:t>
            </a:r>
            <a:r>
              <a:rPr lang="ko-KR" altLang="en-US" dirty="0"/>
              <a:t>의 활성함수로 </a:t>
            </a:r>
            <a:r>
              <a:rPr lang="en-US" altLang="ko-KR" dirty="0" err="1"/>
              <a:t>LeakyReLU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FF0E-7F9B-405B-85E2-4D4A81174EB3}"/>
              </a:ext>
            </a:extLst>
          </p:cNvPr>
          <p:cNvSpPr txBox="1"/>
          <p:nvPr/>
        </p:nvSpPr>
        <p:spPr>
          <a:xfrm>
            <a:off x="447040" y="5720080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일반적인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에서 </a:t>
            </a:r>
            <a:r>
              <a:rPr lang="en-US" altLang="ko-KR" dirty="0"/>
              <a:t>stride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이상으로 하면 이미지 크기를 줄이지만 </a:t>
            </a:r>
            <a:r>
              <a:rPr lang="en-US" altLang="ko-KR" dirty="0"/>
              <a:t>, 1</a:t>
            </a:r>
            <a:r>
              <a:rPr lang="ko-KR" altLang="en-US" dirty="0"/>
              <a:t>이하의 분수로</a:t>
            </a:r>
            <a:endParaRPr lang="en-US" altLang="ko-KR" dirty="0"/>
          </a:p>
          <a:p>
            <a:r>
              <a:rPr lang="ko-KR" altLang="en-US" dirty="0"/>
              <a:t>하면 </a:t>
            </a:r>
            <a:r>
              <a:rPr lang="en-US" altLang="ko-KR" dirty="0"/>
              <a:t>(fractional-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convolution) </a:t>
            </a:r>
            <a:r>
              <a:rPr lang="ko-KR" altLang="en-US" dirty="0"/>
              <a:t>이미지 크기 증가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2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567E-2784-4CF6-87D7-E45AC0A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A4ED07-601E-402C-8476-510FBA7A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77225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0F1C2-0007-4736-B67A-BB29929B6D35}"/>
              </a:ext>
            </a:extLst>
          </p:cNvPr>
          <p:cNvSpPr txBox="1"/>
          <p:nvPr/>
        </p:nvSpPr>
        <p:spPr>
          <a:xfrm>
            <a:off x="1077686" y="5502729"/>
            <a:ext cx="522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노이즈 </a:t>
            </a:r>
            <a:r>
              <a:rPr lang="en-US" altLang="ko-KR" dirty="0"/>
              <a:t>-&gt; Discriminator</a:t>
            </a:r>
            <a:r>
              <a:rPr lang="ko-KR" altLang="en-US" dirty="0"/>
              <a:t>에서 사용할 컬러 이미지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26224E-3E98-4D97-AB9B-1AF78C40F423}"/>
              </a:ext>
            </a:extLst>
          </p:cNvPr>
          <p:cNvCxnSpPr/>
          <p:nvPr/>
        </p:nvCxnSpPr>
        <p:spPr>
          <a:xfrm>
            <a:off x="1280160" y="20320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F95E86-5D0A-4B8F-89D8-D0378240AAF6}"/>
              </a:ext>
            </a:extLst>
          </p:cNvPr>
          <p:cNvSpPr txBox="1"/>
          <p:nvPr/>
        </p:nvSpPr>
        <p:spPr>
          <a:xfrm>
            <a:off x="1595120" y="1690688"/>
            <a:ext cx="519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크기 증가</a:t>
            </a:r>
            <a:r>
              <a:rPr lang="en-US" altLang="ko-KR" dirty="0"/>
              <a:t>(fractional-</a:t>
            </a:r>
            <a:r>
              <a:rPr lang="en-US" altLang="ko-KR" dirty="0" err="1"/>
              <a:t>strided</a:t>
            </a:r>
            <a:r>
              <a:rPr lang="en-US" altLang="ko-KR" dirty="0"/>
              <a:t> convolution)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7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34BE2-F366-4767-B452-7B14FA79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11D4E9-C9AF-40CA-B0D0-7A0D73284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539" y="1009818"/>
            <a:ext cx="8267461" cy="58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1C752-6993-4701-AD55-529BB66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Discriminater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280923-A31D-4DA6-A91D-32395F60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241" y="1574800"/>
            <a:ext cx="7800759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7D6D-4AE2-4A97-B19A-CD68A3C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24FA53-2E00-4D81-8F2E-EF9D58D0C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82727" cy="369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D8EE2-9832-4532-95CD-ED6ACD98459C}"/>
              </a:ext>
            </a:extLst>
          </p:cNvPr>
          <p:cNvSpPr txBox="1"/>
          <p:nvPr/>
        </p:nvSpPr>
        <p:spPr>
          <a:xfrm>
            <a:off x="1016000" y="5709920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음수가 나오면 </a:t>
            </a:r>
            <a:r>
              <a:rPr lang="en-US" altLang="ko-KR" dirty="0"/>
              <a:t>0 </a:t>
            </a:r>
            <a:r>
              <a:rPr lang="ko-KR" altLang="en-US" dirty="0" err="1"/>
              <a:t>이되어</a:t>
            </a:r>
            <a:r>
              <a:rPr lang="ko-KR" altLang="en-US" dirty="0"/>
              <a:t> 더 이상 학습 되지 않는 문제를 해결</a:t>
            </a:r>
          </a:p>
        </p:txBody>
      </p:sp>
    </p:spTree>
    <p:extLst>
      <p:ext uri="{BB962C8B-B14F-4D97-AF65-F5344CB8AC3E}">
        <p14:creationId xmlns:p14="http://schemas.microsoft.com/office/powerpoint/2010/main" val="179344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1957F-B5F2-4E9A-AB58-9DF532C6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2BD55-1D07-4419-9004-B43B808C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133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DCGAN</vt:lpstr>
      <vt:lpstr>PowerPoint 프레젠테이션</vt:lpstr>
      <vt:lpstr> fractionally-strided convolution</vt:lpstr>
      <vt:lpstr>PowerPoint 프레젠테이션</vt:lpstr>
      <vt:lpstr>Generator</vt:lpstr>
      <vt:lpstr>Generator</vt:lpstr>
      <vt:lpstr>Discriminater</vt:lpstr>
      <vt:lpstr>Leaky ReLU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DCGAN</dc:title>
  <dc:creator>형규 김</dc:creator>
  <cp:lastModifiedBy>형규 김</cp:lastModifiedBy>
  <cp:revision>7</cp:revision>
  <dcterms:created xsi:type="dcterms:W3CDTF">2018-11-20T11:09:04Z</dcterms:created>
  <dcterms:modified xsi:type="dcterms:W3CDTF">2018-11-21T11:59:20Z</dcterms:modified>
</cp:coreProperties>
</file>