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C249-A23E-4B1F-A880-28299089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C3017-CE4B-4801-8622-0CB38199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3B856-3268-4D9F-8826-33EE2D5E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C5965-3C3A-4854-BA3A-615292DD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83D49-F458-49CF-8F4B-8B9E3494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B91E-7749-4C98-B28E-F9C494D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1065B-F840-4BDE-A015-3BE8460BD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BC3ED-D04D-4428-9121-B69AF1C8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D983-A7F0-4986-ABCA-D651FAB6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9B85D-9443-4D06-B848-BB4C5BCE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C8957-1905-452D-828E-A050F73B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6D6B4-0C62-49D3-BC1E-7FF0F6EE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2BB68-768A-457C-8BBB-FD46166E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CAB20-5856-4B5A-A4D1-BDD30B15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42901-7E25-4CB5-96CF-36E86FDB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F92C2-52B4-4345-A62B-6690A2C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CEEBD-5E24-4CA8-ACB0-A9E349F3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1B363-B64C-49D5-A576-54D33EE0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2CD7B-A6A5-4167-BC69-583532EF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D9FFF-AD15-4D79-B561-11251F5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0475-7289-4510-B6A3-4C6FC4BD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89D69-E919-4F08-BB80-829218B9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B8377-30E3-4506-B633-0A7DCE94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25D51-A947-401D-B95A-103F0884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D8515-E98C-45A8-8E69-25C4D527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4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1654-E068-4E9E-9E41-E6E20ED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4BA4F-9BC6-4371-8B57-A1AF38A5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96DB9-3575-41E8-8527-22E27F13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19C1-75F4-45C2-9108-B34F81D0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3CB9C-C7E7-475B-A1BD-6400C9B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60E47-6482-4DA9-8D53-DDA6DE8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9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E6CB4-E692-4F33-8851-DC610287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CAAE9-4B27-4E9D-A5FA-C839D388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587AF-B8AF-48CE-B532-7380561B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70652C-2EA2-4386-9313-09555C945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14B967-F0A3-4E8A-8C34-4160B664B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18ADC-F0CB-460E-9236-8186C61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860BF1-0CB5-46C7-B204-5A46813C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9C7FAA-2632-412B-B95B-4821C6D4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47DD-AF03-46E6-B050-D96D3C9F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092C84-399B-4350-9D97-C11F1249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EAF6-1501-4910-8C28-B3E03092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9F321-64BD-4E0F-8C49-1EA549C1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027148-AAB8-4DEF-B41E-13BF90CC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4CE86-4388-4B35-AEC8-D86AAF0F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FF100-F673-4A5E-BE22-A8DD533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056F0-E050-4B64-BE74-19F0AE41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F9417-88F9-4936-9808-E7C1CF18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D3C56-EE09-4255-87AA-375B448D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3E78F-8E31-4F4F-8C97-A310620F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4B395-C1E6-4328-805E-11D5C90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908A3-81DB-4F85-9BBF-7844AE3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DB9D6-D0A6-44C2-8979-AA08E8B4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CDE68-1D0D-4F7B-B075-C3CA4E6E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AF3FF-1B83-4413-9786-B6D51138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4C86A-2649-41A8-9101-4586044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7564E-6EA2-4BE3-9137-74444462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D7B4F-0223-4222-BE3B-E166CA1E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18567-B68B-406C-B60E-B830630F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6BE4C-6029-42BC-BA7D-2563DC8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05386-E303-4898-B98D-6957970A3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AEA1-5226-4748-B419-A9C3D2C79499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9DA64-4EF4-4DE4-98D8-EFEAAA113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A42DD-F567-4F51-AA64-CF7379174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D7E9-56FB-4145-B179-D351C6BB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98DB-A3FE-40EE-9267-CED9127BE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39FC5-7962-4971-9EA0-82F545B20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8B2F9-D3E0-4A14-A6D5-7827853F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Parzen</a:t>
            </a:r>
            <a:r>
              <a:rPr lang="en-US" altLang="ko-KR" dirty="0"/>
              <a:t> window density estimation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FD3C6-B02B-49FC-B23C-8B396E52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 density estimation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데이터가 특정 분포를 따르지 않는다고 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밀도추정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밀도기반 이상치 탐지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16BFD-66B6-458A-8428-8CEBD128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6575"/>
            <a:ext cx="4804317" cy="29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A19A-933A-45D8-BE0B-8133C5D3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Maxout-1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AF438C1-41EC-4B99-8A11-01EBD5CE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646" y="365125"/>
            <a:ext cx="3470120" cy="1966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ABCA4A-4DBA-44F3-89FB-09C23274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6820"/>
            <a:ext cx="9136566" cy="3781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C8099-85D6-456C-8DF1-5B551827A15E}"/>
              </a:ext>
            </a:extLst>
          </p:cNvPr>
          <p:cNvSpPr txBox="1"/>
          <p:nvPr/>
        </p:nvSpPr>
        <p:spPr>
          <a:xfrm>
            <a:off x="9974766" y="3200400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값 중</a:t>
            </a:r>
            <a:endParaRPr lang="en-US" altLang="ko-KR" dirty="0"/>
          </a:p>
          <a:p>
            <a:r>
              <a:rPr lang="ko-KR" altLang="en-US" dirty="0"/>
              <a:t>가장 큰 값이 </a:t>
            </a:r>
            <a:r>
              <a:rPr lang="en-US" altLang="ko-KR" dirty="0"/>
              <a:t>h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5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24B9D-64CE-446C-9E78-C8796D48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Maxout-2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0822020-EA1A-4B5B-860D-0B5DB637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61" y="2559844"/>
            <a:ext cx="4601836" cy="17383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71BD9B-FC3A-4DEC-B0F4-6A1EE677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906"/>
            <a:ext cx="5924550" cy="3790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13A23B-B76A-450C-A321-48C2D0E605A8}"/>
                  </a:ext>
                </a:extLst>
              </p:cNvPr>
              <p:cNvSpPr txBox="1"/>
              <p:nvPr/>
            </p:nvSpPr>
            <p:spPr>
              <a:xfrm>
                <a:off x="1005840" y="5334000"/>
                <a:ext cx="6291531" cy="1208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maxout</a:t>
                </a: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: </a:t>
                </a:r>
                <a:r>
                  <a:rPr lang="ko-KR" altLang="en-US" dirty="0"/>
                  <a:t>새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-&gt;MNIST classification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tanh,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 보다 좋은 성능을 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13A23B-B76A-450C-A321-48C2D0E6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5334000"/>
                <a:ext cx="6291531" cy="1208408"/>
              </a:xfrm>
              <a:prstGeom prst="rect">
                <a:avLst/>
              </a:prstGeom>
              <a:blipFill>
                <a:blip r:embed="rId4"/>
                <a:stretch>
                  <a:fillRect l="-775" t="-2020" r="-678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95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cGAN</vt:lpstr>
      <vt:lpstr>Parzen window density estimation</vt:lpstr>
      <vt:lpstr>Maxout-1</vt:lpstr>
      <vt:lpstr>Maxout-2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cGAN</dc:title>
  <dc:creator>형규 김</dc:creator>
  <cp:lastModifiedBy>형규 김</cp:lastModifiedBy>
  <cp:revision>4</cp:revision>
  <dcterms:created xsi:type="dcterms:W3CDTF">2018-11-09T12:44:43Z</dcterms:created>
  <dcterms:modified xsi:type="dcterms:W3CDTF">2018-11-09T13:14:45Z</dcterms:modified>
</cp:coreProperties>
</file>