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2F115-2EB3-4931-805A-58C0B96D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E22442-8A36-4E89-ADB0-4018331D4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57397-11D6-4E02-99A0-CC65B756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E6F7-669C-4462-9F03-5649F2DAD6F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71A7F-8D26-430F-93A9-C3108C9B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0009F-206F-4CEF-BC9F-6A7A9F31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1617-A836-4FF4-A0CC-E3A8689F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7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CD36F-8A5C-4430-B151-7C863000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EC2158-73F2-4460-923B-88177BEFD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89E52-6526-4A08-8806-62C8EDFC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E6F7-669C-4462-9F03-5649F2DAD6F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A61A0-E08E-4531-8E80-206FE240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FA7BF-B776-4E37-AAC3-D5353CFE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1617-A836-4FF4-A0CC-E3A8689F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B195C4-807E-4182-AA17-AED30763D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2CC2DD-77B1-4413-AB35-B547F3718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774B7-AC2A-4AA8-B621-D5DAFBE3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E6F7-669C-4462-9F03-5649F2DAD6F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97E5F-8F9A-441D-8A5B-5BD35D7E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B0930-0557-40B9-B567-3CF01D95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1617-A836-4FF4-A0CC-E3A8689F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3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E787-8905-424B-8DEE-16B679B2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0CCFB-4BA3-4699-8D0C-0023954F5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7B948-3AA1-437F-8733-2448A8C5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E6F7-669C-4462-9F03-5649F2DAD6F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095D3-228B-4092-BC86-0CC84157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69327-7BF1-4977-970A-658C92C6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1617-A836-4FF4-A0CC-E3A8689F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9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25FB5-F4FE-4891-8EFE-31332B85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68E63-AFB9-4EC4-85FF-8C765BF0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22EF5-8443-4E58-ADAD-15CE10D4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E6F7-669C-4462-9F03-5649F2DAD6F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0A55E-61E2-434A-AB62-C8E89CC6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910AA-1114-4D0E-BDF9-349A0BC9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1617-A836-4FF4-A0CC-E3A8689F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2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7281E-E368-40AE-AF38-0C184873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F0635-D860-4DC4-9D7D-4B19A0E5B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74553-7B7C-4884-834A-3A2DA177A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E7C9BF-7660-4FE7-A558-63D07714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E6F7-669C-4462-9F03-5649F2DAD6F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DB6EA-C51B-431E-B38A-D011B011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4B9D85-C0D6-49A8-80C5-545C24AF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1617-A836-4FF4-A0CC-E3A8689F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AE66-10DB-4104-BCD7-35A68E3C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F4E4E0-971B-4323-89E2-EC13CA18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796E7-C41C-4C68-8D82-5A2F1244F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444B7F-55C6-47B4-8D5D-C16F0A0B6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5B0D70-B15D-461D-BA76-9FF654FDA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E630E5-17F0-4B32-A876-C56B958A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E6F7-669C-4462-9F03-5649F2DAD6F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FA3926-9E72-44EB-91BD-644FC91E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B23DF9-E418-49DB-8A1C-3521588E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1617-A836-4FF4-A0CC-E3A8689F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1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5AD48-43E5-4663-896B-FB17A9AB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115F71-50FB-4E6B-B19F-6F220E69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E6F7-669C-4462-9F03-5649F2DAD6F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06518B-8232-432B-ABD5-5915E118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F7EA0F-C0EA-4E7E-96CF-CDC38EB5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1617-A836-4FF4-A0CC-E3A8689F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6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F20487-A696-48ED-A6B9-41887329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E6F7-669C-4462-9F03-5649F2DAD6F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C884FA-19B9-4253-84A1-A0A40E65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A6058E-F55E-49BD-B491-6E2C47A9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1617-A836-4FF4-A0CC-E3A8689F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1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1B45F-E5BB-437C-A0B2-118B08F1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23344-0AD3-4B59-A857-952938335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08CA6-D7C2-458A-B177-2FE611024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F0C6A9-014C-43EF-A5AE-2567B9E4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E6F7-669C-4462-9F03-5649F2DAD6F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06610-8589-4713-8527-D6468B04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74C97D-595D-4A9B-9F4F-7E4917F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1617-A836-4FF4-A0CC-E3A8689F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9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DD54B-4798-4BFF-A81C-3AF5B3B3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0EAA90-4AB0-4DD9-BE57-317FC94D4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B826B3-7663-4C7B-A7D1-C5B8F4098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76606-BE53-4120-8B55-3E841BF4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E6F7-669C-4462-9F03-5649F2DAD6F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0A8A9-A350-44D1-B44A-C991DC17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24B4B-221B-4BF6-BB5B-B64B8C26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1617-A836-4FF4-A0CC-E3A8689F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3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E7B157-A797-4A64-A2BC-E6D3B7F5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EDA41-8D30-48A6-92D6-691E2ECF0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DB3D9-DD79-4826-9BD1-99F8B0448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0E6F7-669C-4462-9F03-5649F2DAD6F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5EF65-3944-46B4-BE62-840A98EFA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67376-A3D5-4B81-993A-551D5146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1617-A836-4FF4-A0CC-E3A8689F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1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6906F-3CE6-4962-AB8E-DBC69E68A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Wasserstein</a:t>
            </a:r>
            <a:r>
              <a:rPr lang="ko-KR" altLang="en-US" dirty="0"/>
              <a:t> </a:t>
            </a:r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726B65-141A-4013-BD2C-4749A87D3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73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841BC-E2B0-4925-AE6C-7D4BC2D3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CEDCF1F-7C4F-4502-BD73-33E6B4E8A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408"/>
            <a:ext cx="6112546" cy="74771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981F77A-3F7B-4ABE-B214-34B693ABA593}"/>
              </a:ext>
            </a:extLst>
          </p:cNvPr>
          <p:cNvCxnSpPr/>
          <p:nvPr/>
        </p:nvCxnSpPr>
        <p:spPr>
          <a:xfrm>
            <a:off x="3139440" y="2590800"/>
            <a:ext cx="1188720" cy="10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E774DA-DD55-4446-B9F5-836DC153B9C6}"/>
              </a:ext>
            </a:extLst>
          </p:cNvPr>
          <p:cNvSpPr txBox="1"/>
          <p:nvPr/>
        </p:nvSpPr>
        <p:spPr>
          <a:xfrm>
            <a:off x="4328160" y="3708400"/>
            <a:ext cx="486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극한점을 포함하는 부분집합</a:t>
            </a:r>
            <a:r>
              <a:rPr lang="en-US" altLang="ko-KR" dirty="0"/>
              <a:t>, f(x) 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이 아님</a:t>
            </a:r>
          </a:p>
        </p:txBody>
      </p:sp>
    </p:spTree>
    <p:extLst>
      <p:ext uri="{BB962C8B-B14F-4D97-AF65-F5344CB8AC3E}">
        <p14:creationId xmlns:p14="http://schemas.microsoft.com/office/powerpoint/2010/main" val="189116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306B1F1-39D6-45A1-8E9B-58FA557E5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574" y="693828"/>
            <a:ext cx="7748851" cy="54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9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CFCEF-6076-48D8-A2FF-8443C89F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학습에 맞는 </a:t>
            </a:r>
            <a:r>
              <a:rPr lang="en-US" altLang="ko-KR" dirty="0"/>
              <a:t>distance</a:t>
            </a:r>
            <a:r>
              <a:rPr lang="ko-KR" altLang="en-US" dirty="0"/>
              <a:t>가 필요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12342-E3AA-4AFD-810B-D3240C326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-&gt;</a:t>
            </a:r>
            <a:r>
              <a:rPr lang="en-US" altLang="ko-KR" dirty="0" err="1"/>
              <a:t>wassertein</a:t>
            </a:r>
            <a:r>
              <a:rPr lang="en-US" altLang="ko-KR" dirty="0"/>
              <a:t> distance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A1399B-633A-4D95-96DA-2F497A2C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0475"/>
            <a:ext cx="7620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6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9F2B9-06EC-4AAF-94A3-8AED978B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CE05E-D389-4CCD-A7FD-D62E1408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https://www.slideshare.net/ssuser7e10e4/wasserstein-gan-i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58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1CAE3-885A-48E1-83CF-947DA996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X: compact metric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E4228-797C-45BC-A467-7E6D4AC70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Metric = Distance ( Manhattan, Euclidean… -&gt;</a:t>
            </a:r>
            <a:r>
              <a:rPr lang="en-US" altLang="ko-KR" dirty="0" err="1"/>
              <a:t>Mincowski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917188-6DF2-44C6-B226-0829FF0C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1435"/>
            <a:ext cx="78295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8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1A491-4F5A-4F00-9C29-31592D35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Distance in function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FE3E3D7-FA4E-468C-9230-5E6DEC31D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990" y="1907043"/>
            <a:ext cx="5488114" cy="33930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A5A378-55DD-4993-80E7-DA0B35EA0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104" y="1859649"/>
            <a:ext cx="5781185" cy="34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2074E-29E1-426B-AE43-7F401E2A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sup, inf ??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4ACB03E-876D-47E3-AA3B-85221F4EF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712"/>
            <a:ext cx="64770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4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F20FC-EF07-4479-AF40-1E1C18EC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0AC299F-8854-4EFC-8208-EA02ABDA0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601" y="494874"/>
            <a:ext cx="7152798" cy="5868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227085-349B-43A5-8A3A-356F94B90D3C}"/>
              </a:ext>
            </a:extLst>
          </p:cNvPr>
          <p:cNvSpPr txBox="1"/>
          <p:nvPr/>
        </p:nvSpPr>
        <p:spPr>
          <a:xfrm>
            <a:off x="3677920" y="6308209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거리함수에 따라 수렴방식이 다름</a:t>
            </a:r>
          </a:p>
        </p:txBody>
      </p:sp>
    </p:spTree>
    <p:extLst>
      <p:ext uri="{BB962C8B-B14F-4D97-AF65-F5344CB8AC3E}">
        <p14:creationId xmlns:p14="http://schemas.microsoft.com/office/powerpoint/2010/main" val="274520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C1383CA-F43C-46D3-B7FD-3548A9D1E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029" y="2024418"/>
            <a:ext cx="10079942" cy="280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0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10D7B45-FF2D-4434-BD72-B272DF3BD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95" y="135671"/>
            <a:ext cx="10523809" cy="27664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C1FC97-3DCB-4DFE-8033-8AF753F4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28" y="3681930"/>
            <a:ext cx="10194342" cy="24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5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2F18C-D7EA-4FD7-8EA8-35F8483A0FA2}"/>
              </a:ext>
            </a:extLst>
          </p:cNvPr>
          <p:cNvSpPr txBox="1"/>
          <p:nvPr/>
        </p:nvSpPr>
        <p:spPr>
          <a:xfrm>
            <a:off x="3623207" y="3044279"/>
            <a:ext cx="4945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Different distances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6307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0CBD6B3-9D09-4B12-9288-9DECAA8A5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560" y="1492943"/>
            <a:ext cx="9035678" cy="31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8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66</Words>
  <Application>Microsoft Office PowerPoint</Application>
  <PresentationFormat>와이드스크린</PresentationFormat>
  <Paragraphs>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Wasserstein GAN</vt:lpstr>
      <vt:lpstr>X: compact metric set</vt:lpstr>
      <vt:lpstr>Distance in function</vt:lpstr>
      <vt:lpstr>sup, inf ??</vt:lpstr>
      <vt:lpstr>수렴</vt:lpstr>
      <vt:lpstr>PowerPoint 프레젠테이션</vt:lpstr>
      <vt:lpstr>PowerPoint 프레젠테이션</vt:lpstr>
      <vt:lpstr>PowerPoint 프레젠테이션</vt:lpstr>
      <vt:lpstr>PowerPoint 프레젠테이션</vt:lpstr>
      <vt:lpstr>support</vt:lpstr>
      <vt:lpstr>PowerPoint 프레젠테이션</vt:lpstr>
      <vt:lpstr>GAN학습에 맞는 distance가 필요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Wasserstein GAN</dc:title>
  <dc:creator>형규 김</dc:creator>
  <cp:lastModifiedBy>형규 김</cp:lastModifiedBy>
  <cp:revision>11</cp:revision>
  <dcterms:created xsi:type="dcterms:W3CDTF">2018-11-24T12:49:00Z</dcterms:created>
  <dcterms:modified xsi:type="dcterms:W3CDTF">2018-11-25T13:37:52Z</dcterms:modified>
</cp:coreProperties>
</file>