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A32A8-C421-4B84-AF14-B4E64E44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E37B7-1ECA-4E03-B6FE-FAD523751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B70B1-8E4C-4398-A959-5D0C6139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BF3C8-B7F3-4F27-AA88-885B8FD7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6984A-6529-42B8-8C27-DA979BA4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57CF-331B-439F-A19B-D77C52EC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02D5A-A24A-43FE-9970-528D3B96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CA076-0EF9-4E1D-ABA9-709316F9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BAC12-DE55-4A28-9F67-7D7E3AA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8AB05-49BB-42C9-B4BE-8A00AD54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7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8D7C07-A719-4F04-93F3-477D11D69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EDB73-7343-412C-AEC4-F86811119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1D146-917D-4B57-84B4-F66423B1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6E0F5-62E9-4180-8D0F-920F4D0C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D87C6-E0E9-4576-A6B7-E5DC673D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86AC-E80B-48D2-BD79-9A0C2C00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472AA-597C-4CE3-A4FF-1F432794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8FBB6-11A5-4465-8895-559F01D5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C0449-F08E-4B9C-9D7F-EA1377CD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3B616-4AFE-4902-BF6F-5B20C1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5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C68FB-3BD0-4C05-A12F-FC657D87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C80DA-A98A-4848-B3FF-BCDE95FE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50283-1559-4ABE-B1A7-0D5F5CBA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59F81-892D-40B2-8CB1-15CA748D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A382B-0557-46BF-8950-DB6A303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1F24E-9530-43F5-BA5B-A5AFEF65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42932-82AF-4B74-8666-05203197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88E5E-3915-4DA3-B3E3-65A888DA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39618-3659-49DA-93C9-666A9E20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76C92-79A3-491D-80AE-B81933A4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B64E4-ACEA-419C-859A-C5B2CF6B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9342-A778-4F75-8DC8-F95B2811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CB270-B9E3-4D6C-B84F-965418C60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62408-9B30-4022-A9EF-84FF793F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5FBB9F-08C7-4409-8504-D8B681FBE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D223B-3D10-4C37-895B-6D8BBEF41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519F99-CE22-4148-AFE3-8B53F2D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2CDFF-D9F4-48D7-A7F5-E5B34D6D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3B20C3-E599-498E-9654-A7A75B59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5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E572-1365-4BCC-8EB0-D4B5DF8E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6456D-7476-43DF-9AD1-86E5524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84ECC-C2D6-43CE-9C00-EB3DB289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5CFDE5-5931-466B-A71F-109A9112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7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01898-6FA5-47ED-9F66-BA17C11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F5A72-A059-497B-BFEA-A94D029C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554E9-C31E-4BF7-B32D-BB527C8B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B2DC-A04C-478B-A220-765E1E20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6786-5E38-43D4-B539-E0632E72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D76DB-C81A-46E5-BC0A-3E4457C6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6EF5E-40E9-4F7D-B0CD-FACF765B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8BF7A-A928-4A1C-9E04-E990BDD5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B1C47-C5DC-4998-97C9-847974AA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8199C-DBC2-44B1-8439-A9C6B9EC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1BE84-2966-43D5-AE42-58B83533D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BEFE8-3E52-468E-9BDB-D7534AE3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16E23-90C1-4DC6-BF1E-A4931C1E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3790D-0698-437D-85AE-F548F42F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A594E-5286-406A-9DC4-EEE5AB4C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AD779-9388-44D4-8B74-0A2CA38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00AD-7C70-471D-A2C1-A504D4B0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EA5F4-F88A-45F5-8090-846BE8B97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B5D4-92EF-4439-908F-2439C11665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2F0ED-2A02-48DA-A010-D1024AA0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F7567-410E-4008-A968-0F494710C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F57D-A08E-414B-BFC6-09D09AD10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86131-04F8-4E73-BCC5-E9D972512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Random Forests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F233B-9DC2-446D-B1DC-250F683BA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Ensemble of the bagged unpruned decision trees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0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1CE5D-7A01-4A6B-B019-F74A9F21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Proximity plots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D3899-62F3-4561-B0F7-CF5E3880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shows this similarity between the samples in the Out of Bag (OOB) set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7FC345-B57D-43A5-BFD6-3C5EEA4EBA3F}"/>
              </a:ext>
            </a:extLst>
          </p:cNvPr>
          <p:cNvSpPr/>
          <p:nvPr/>
        </p:nvSpPr>
        <p:spPr>
          <a:xfrm>
            <a:off x="6623406" y="616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https://seis.bristol.ac.uk/~enicgc/pubs/misc/es2014-144.pdf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498F1-6D02-4D9E-8D92-F14DCC51587D}"/>
              </a:ext>
            </a:extLst>
          </p:cNvPr>
          <p:cNvSpPr/>
          <p:nvPr/>
        </p:nvSpPr>
        <p:spPr>
          <a:xfrm>
            <a:off x="838200" y="3226086"/>
            <a:ext cx="1014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for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any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case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only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closest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cases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recorded</a:t>
            </a:r>
            <a:r>
              <a:rPr lang="ko-KR" altLang="en-US" sz="2400" dirty="0"/>
              <a:t>. </a:t>
            </a:r>
            <a:r>
              <a:rPr lang="ko-KR" altLang="en-US" sz="2400" dirty="0" err="1"/>
              <a:t>M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usually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less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than</a:t>
            </a:r>
            <a:r>
              <a:rPr lang="ko-KR" altLang="en-US" sz="2400" dirty="0"/>
              <a:t> 100.</a:t>
            </a:r>
          </a:p>
        </p:txBody>
      </p:sp>
    </p:spTree>
    <p:extLst>
      <p:ext uri="{BB962C8B-B14F-4D97-AF65-F5344CB8AC3E}">
        <p14:creationId xmlns:p14="http://schemas.microsoft.com/office/powerpoint/2010/main" val="408606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35F1D0-A67A-4C51-B254-935A0FE78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87" y="407669"/>
            <a:ext cx="8317426" cy="604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9DDF5-A2A9-43D3-AE2C-6313F862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F3AC-5650-4D54-9C5E-2CE29192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primary disadvantage of Random Forests is that the model is complex and cannot be visualized like a single tree.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33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24A58F-0D22-4728-8EFA-C58E3C66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15" y="0"/>
            <a:ext cx="9515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4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67B98C-ECC3-48C2-BAEF-D7B620944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395" y="157331"/>
            <a:ext cx="8897208" cy="654333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B05C4D4-E7B0-414D-A734-65F318E7E6EB}"/>
              </a:ext>
            </a:extLst>
          </p:cNvPr>
          <p:cNvSpPr/>
          <p:nvPr/>
        </p:nvSpPr>
        <p:spPr>
          <a:xfrm>
            <a:off x="2188396" y="4880225"/>
            <a:ext cx="832206" cy="3595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A67AF-1C68-4565-8A13-31AC31191A4A}"/>
              </a:ext>
            </a:extLst>
          </p:cNvPr>
          <p:cNvSpPr/>
          <p:nvPr/>
        </p:nvSpPr>
        <p:spPr>
          <a:xfrm>
            <a:off x="3832261" y="4880225"/>
            <a:ext cx="832206" cy="3595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9B46E3-89C6-42EC-A0A7-693EB15B5C1C}"/>
              </a:ext>
            </a:extLst>
          </p:cNvPr>
          <p:cNvCxnSpPr>
            <a:stCxn id="5" idx="4"/>
          </p:cNvCxnSpPr>
          <p:nvPr/>
        </p:nvCxnSpPr>
        <p:spPr>
          <a:xfrm>
            <a:off x="2604499" y="5239820"/>
            <a:ext cx="138701" cy="75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09F153-07CF-44CF-95BA-08B9CDB13AB8}"/>
              </a:ext>
            </a:extLst>
          </p:cNvPr>
          <p:cNvCxnSpPr>
            <a:stCxn id="6" idx="4"/>
          </p:cNvCxnSpPr>
          <p:nvPr/>
        </p:nvCxnSpPr>
        <p:spPr>
          <a:xfrm flipH="1">
            <a:off x="3357081" y="5239820"/>
            <a:ext cx="891283" cy="73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4C2475-64F2-41A9-A2C5-2656CDF72CCA}"/>
              </a:ext>
            </a:extLst>
          </p:cNvPr>
          <p:cNvCxnSpPr/>
          <p:nvPr/>
        </p:nvCxnSpPr>
        <p:spPr>
          <a:xfrm>
            <a:off x="2188396" y="6390526"/>
            <a:ext cx="130481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2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F97A73-8899-4C36-AC61-DE4FC50F9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53" y="712410"/>
            <a:ext cx="11184894" cy="58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6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B97395-30EF-4254-A7D1-17EA67C3D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286" y="183142"/>
            <a:ext cx="8393377" cy="6674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2EC9D-A20A-4BA4-AAC1-18A3A01DF4DC}"/>
              </a:ext>
            </a:extLst>
          </p:cNvPr>
          <p:cNvSpPr txBox="1"/>
          <p:nvPr/>
        </p:nvSpPr>
        <p:spPr>
          <a:xfrm>
            <a:off x="10332714" y="2167848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bagging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E3191-8F0A-4527-8869-C689C7CA2710}"/>
              </a:ext>
            </a:extLst>
          </p:cNvPr>
          <p:cNvSpPr txBox="1"/>
          <p:nvPr/>
        </p:nvSpPr>
        <p:spPr>
          <a:xfrm>
            <a:off x="10252663" y="4869951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Majority vote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744CE9-85B3-49E5-9185-7C5EE187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54" y="496526"/>
            <a:ext cx="9793892" cy="586494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AA9EEE-9DCC-4563-B32D-011BC6251629}"/>
              </a:ext>
            </a:extLst>
          </p:cNvPr>
          <p:cNvCxnSpPr/>
          <p:nvPr/>
        </p:nvCxnSpPr>
        <p:spPr>
          <a:xfrm>
            <a:off x="6760396" y="2157573"/>
            <a:ext cx="377061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1EAEF4-B7DA-4899-BEAB-E1CDD849409F}"/>
              </a:ext>
            </a:extLst>
          </p:cNvPr>
          <p:cNvSpPr txBox="1"/>
          <p:nvPr/>
        </p:nvSpPr>
        <p:spPr>
          <a:xfrm>
            <a:off x="10570523" y="1089061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Diversity </a:t>
            </a:r>
            <a:r>
              <a:rPr lang="ko-KR" altLang="en-US" dirty="0"/>
              <a:t>증가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927BB2-84DD-4AFE-A49F-5C3C890E5561}"/>
              </a:ext>
            </a:extLst>
          </p:cNvPr>
          <p:cNvCxnSpPr/>
          <p:nvPr/>
        </p:nvCxnSpPr>
        <p:spPr>
          <a:xfrm flipV="1">
            <a:off x="10233061" y="1561672"/>
            <a:ext cx="297950" cy="1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78E5AC-7209-43D7-881E-676870296A18}"/>
              </a:ext>
            </a:extLst>
          </p:cNvPr>
          <p:cNvCxnSpPr>
            <a:cxnSpLocks/>
          </p:cNvCxnSpPr>
          <p:nvPr/>
        </p:nvCxnSpPr>
        <p:spPr>
          <a:xfrm>
            <a:off x="3852809" y="4397340"/>
            <a:ext cx="2445249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5E526E-6A60-434B-A2DA-6371F5044A6D}"/>
              </a:ext>
            </a:extLst>
          </p:cNvPr>
          <p:cNvCxnSpPr>
            <a:cxnSpLocks/>
          </p:cNvCxnSpPr>
          <p:nvPr/>
        </p:nvCxnSpPr>
        <p:spPr>
          <a:xfrm>
            <a:off x="1839074" y="4828855"/>
            <a:ext cx="193154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7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0B74-C2DD-457B-BF3B-CFCDE2D4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parameter 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E7883-523B-47E4-B72C-33BFA62E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m: num of bagged attribute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A6139-FFB9-435E-823E-3CE5A7DE4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039"/>
            <a:ext cx="7972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BEF673-BC8F-4E12-972F-430B0EF8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87" y="128125"/>
            <a:ext cx="8742226" cy="61641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73EC94-C06E-4140-9AEF-4CDBDAF026B5}"/>
              </a:ext>
            </a:extLst>
          </p:cNvPr>
          <p:cNvCxnSpPr/>
          <p:nvPr/>
        </p:nvCxnSpPr>
        <p:spPr>
          <a:xfrm flipH="1" flipV="1">
            <a:off x="1304818" y="2547991"/>
            <a:ext cx="534256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3DE11-C7FB-4D4A-ACDC-E700F32B18A9}"/>
              </a:ext>
            </a:extLst>
          </p:cNvPr>
          <p:cNvSpPr txBox="1"/>
          <p:nvPr/>
        </p:nvSpPr>
        <p:spPr>
          <a:xfrm>
            <a:off x="297951" y="2157573"/>
            <a:ext cx="1006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</a:t>
            </a:r>
          </a:p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FCF19C-8612-4E72-B97C-828314A1D5B7}"/>
              </a:ext>
            </a:extLst>
          </p:cNvPr>
          <p:cNvCxnSpPr>
            <a:cxnSpLocks/>
          </p:cNvCxnSpPr>
          <p:nvPr/>
        </p:nvCxnSpPr>
        <p:spPr>
          <a:xfrm flipH="1">
            <a:off x="941251" y="4941870"/>
            <a:ext cx="897823" cy="100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0722B1-E1FE-4BD8-A7CA-D19738FFB13C}"/>
              </a:ext>
            </a:extLst>
          </p:cNvPr>
          <p:cNvSpPr txBox="1"/>
          <p:nvPr/>
        </p:nvSpPr>
        <p:spPr>
          <a:xfrm>
            <a:off x="0" y="6089931"/>
            <a:ext cx="1882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 of bag data</a:t>
            </a:r>
          </a:p>
          <a:p>
            <a:r>
              <a:rPr lang="en-US" altLang="ko-KR" dirty="0"/>
              <a:t>(Test data)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DAE26D-9813-4DC6-BBF3-D55D0417B47D}"/>
              </a:ext>
            </a:extLst>
          </p:cNvPr>
          <p:cNvCxnSpPr/>
          <p:nvPr/>
        </p:nvCxnSpPr>
        <p:spPr>
          <a:xfrm flipV="1">
            <a:off x="3965825" y="3429000"/>
            <a:ext cx="3842535" cy="105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30FEA-2F03-45A3-90F6-2266B2259ACB}"/>
              </a:ext>
            </a:extLst>
          </p:cNvPr>
          <p:cNvSpPr txBox="1"/>
          <p:nvPr/>
        </p:nvSpPr>
        <p:spPr>
          <a:xfrm>
            <a:off x="10321079" y="28408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BB976-6179-4580-8556-8B3FDA94E98D}"/>
              </a:ext>
            </a:extLst>
          </p:cNvPr>
          <p:cNvSpPr txBox="1"/>
          <p:nvPr/>
        </p:nvSpPr>
        <p:spPr>
          <a:xfrm>
            <a:off x="10321079" y="32101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B547D-626A-41CE-9EC8-38A650AC391C}"/>
              </a:ext>
            </a:extLst>
          </p:cNvPr>
          <p:cNvSpPr txBox="1"/>
          <p:nvPr/>
        </p:nvSpPr>
        <p:spPr>
          <a:xfrm>
            <a:off x="10321079" y="35795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8580C-314B-4CDB-AC82-DBEA40E63957}"/>
              </a:ext>
            </a:extLst>
          </p:cNvPr>
          <p:cNvSpPr txBox="1"/>
          <p:nvPr/>
        </p:nvSpPr>
        <p:spPr>
          <a:xfrm>
            <a:off x="10321079" y="39488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79171-67E7-42F4-B31C-42710053EAF5}"/>
              </a:ext>
            </a:extLst>
          </p:cNvPr>
          <p:cNvSpPr txBox="1"/>
          <p:nvPr/>
        </p:nvSpPr>
        <p:spPr>
          <a:xfrm>
            <a:off x="4407613" y="6292244"/>
            <a:ext cx="449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Small </a:t>
            </a:r>
            <a:r>
              <a:rPr lang="en-US" altLang="ko-KR" dirty="0" err="1"/>
              <a:t>dicision</a:t>
            </a:r>
            <a:r>
              <a:rPr lang="en-US" altLang="ko-KR" dirty="0"/>
              <a:t> tree(used to majority vote)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147DBD-A59F-4B3B-8503-AA168EEB9B8B}"/>
              </a:ext>
            </a:extLst>
          </p:cNvPr>
          <p:cNvCxnSpPr/>
          <p:nvPr/>
        </p:nvCxnSpPr>
        <p:spPr>
          <a:xfrm>
            <a:off x="2496620" y="1356189"/>
            <a:ext cx="513707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17A82C-BBC5-46E3-B07E-4F343FA74961}"/>
              </a:ext>
            </a:extLst>
          </p:cNvPr>
          <p:cNvSpPr txBox="1"/>
          <p:nvPr/>
        </p:nvSpPr>
        <p:spPr>
          <a:xfrm>
            <a:off x="2013736" y="531714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Each bootstrap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19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2D37AB6-D382-4F56-82DB-C95B0D94A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86" y="91571"/>
            <a:ext cx="9147027" cy="667485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15E2A8-9354-42BD-A4F4-59A196BA66EC}"/>
              </a:ext>
            </a:extLst>
          </p:cNvPr>
          <p:cNvCxnSpPr/>
          <p:nvPr/>
        </p:nvCxnSpPr>
        <p:spPr>
          <a:xfrm flipV="1">
            <a:off x="3678148" y="2352782"/>
            <a:ext cx="452063" cy="25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C74EB0-3602-45D4-9F1A-FD19996E9C07}"/>
              </a:ext>
            </a:extLst>
          </p:cNvPr>
          <p:cNvSpPr txBox="1"/>
          <p:nvPr/>
        </p:nvSpPr>
        <p:spPr>
          <a:xfrm>
            <a:off x="4017195" y="198345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gender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76130-D2D2-4FD8-89C2-23F24BC0B5B6}"/>
              </a:ext>
            </a:extLst>
          </p:cNvPr>
          <p:cNvSpPr txBox="1"/>
          <p:nvPr/>
        </p:nvSpPr>
        <p:spPr>
          <a:xfrm>
            <a:off x="4798610" y="277402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Male -&gt; </a:t>
            </a:r>
            <a:r>
              <a:rPr lang="en-US" altLang="ko-KR" dirty="0" err="1">
                <a:solidFill>
                  <a:srgbClr val="FF0000"/>
                </a:solidFill>
              </a:rPr>
              <a:t>Femal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5E5E53-78A5-45A8-ACB7-AEF6E7AE37F5}"/>
              </a:ext>
            </a:extLst>
          </p:cNvPr>
          <p:cNvCxnSpPr/>
          <p:nvPr/>
        </p:nvCxnSpPr>
        <p:spPr>
          <a:xfrm>
            <a:off x="4849402" y="3513762"/>
            <a:ext cx="7089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D286B1-4F5F-4E83-B14D-5892AD4EE20C}"/>
              </a:ext>
            </a:extLst>
          </p:cNvPr>
          <p:cNvCxnSpPr/>
          <p:nvPr/>
        </p:nvCxnSpPr>
        <p:spPr>
          <a:xfrm flipH="1">
            <a:off x="1522486" y="4489807"/>
            <a:ext cx="624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8C795D-C52E-4AC6-9C58-AE0E0699CC8F}"/>
              </a:ext>
            </a:extLst>
          </p:cNvPr>
          <p:cNvSpPr txBox="1"/>
          <p:nvPr/>
        </p:nvSpPr>
        <p:spPr>
          <a:xfrm>
            <a:off x="557157" y="430514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original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76AD409-8030-4E6F-BFFC-AAF4F879AE60}"/>
              </a:ext>
            </a:extLst>
          </p:cNvPr>
          <p:cNvCxnSpPr/>
          <p:nvPr/>
        </p:nvCxnSpPr>
        <p:spPr>
          <a:xfrm flipH="1">
            <a:off x="1522486" y="5137079"/>
            <a:ext cx="624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15E0B3-AD32-46B4-A02A-C603BC752E30}"/>
              </a:ext>
            </a:extLst>
          </p:cNvPr>
          <p:cNvSpPr txBox="1"/>
          <p:nvPr/>
        </p:nvSpPr>
        <p:spPr>
          <a:xfrm>
            <a:off x="121941" y="4972692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Modified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(Male-&gt;Female)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1DE7D3-ECC6-428F-A5F7-AD37A68DDD8B}"/>
              </a:ext>
            </a:extLst>
          </p:cNvPr>
          <p:cNvCxnSpPr/>
          <p:nvPr/>
        </p:nvCxnSpPr>
        <p:spPr>
          <a:xfrm flipH="1">
            <a:off x="1654139" y="5804899"/>
            <a:ext cx="303561" cy="13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D83117-867A-4F8B-B320-2DC7977BFC8B}"/>
              </a:ext>
            </a:extLst>
          </p:cNvPr>
          <p:cNvSpPr txBox="1"/>
          <p:nvPr/>
        </p:nvSpPr>
        <p:spPr>
          <a:xfrm>
            <a:off x="0" y="6020656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If == 0 : gender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Is NOT important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FA3126-F2B9-4CF0-B436-0479804A2CA3}"/>
              </a:ext>
            </a:extLst>
          </p:cNvPr>
          <p:cNvSpPr/>
          <p:nvPr/>
        </p:nvSpPr>
        <p:spPr>
          <a:xfrm>
            <a:off x="6666872" y="5347227"/>
            <a:ext cx="1006867" cy="13827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476E2D-BB8E-4410-8E8C-E2C4D43AC0FE}"/>
              </a:ext>
            </a:extLst>
          </p:cNvPr>
          <p:cNvSpPr txBox="1"/>
          <p:nvPr/>
        </p:nvSpPr>
        <p:spPr>
          <a:xfrm>
            <a:off x="6533380" y="4997502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normalize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2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144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Random Forests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One parameter m</vt:lpstr>
      <vt:lpstr>PowerPoint 프레젠테이션</vt:lpstr>
      <vt:lpstr>PowerPoint 프레젠테이션</vt:lpstr>
      <vt:lpstr>Proximity plots</vt:lpstr>
      <vt:lpstr>PowerPoint 프레젠테이션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 </dc:title>
  <dc:creator>형규 김</dc:creator>
  <cp:lastModifiedBy>김 형규</cp:lastModifiedBy>
  <cp:revision>10</cp:revision>
  <dcterms:created xsi:type="dcterms:W3CDTF">2018-12-03T00:13:32Z</dcterms:created>
  <dcterms:modified xsi:type="dcterms:W3CDTF">2018-12-03T05:59:36Z</dcterms:modified>
</cp:coreProperties>
</file>