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51D3A-1BE5-4792-992C-194A8DA8C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800A52-305D-4AF5-8B6E-993CBF2A4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31048B-6B05-431C-B9D2-EDD7FE9C1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1CC3-EC72-4B9F-9FE2-2E85F94DD618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4A964A-1F96-4A19-BC77-51E963E7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EF7D1E-CEDE-41DE-97D1-DF3430AA1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3DB6-A27C-4331-82BC-F0C466B7F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41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057B5-4EDC-4436-8397-860115F3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18AD9B-053D-42C7-B81C-02555D665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472EC8-4445-47E4-AFFC-2D0D280F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1CC3-EC72-4B9F-9FE2-2E85F94DD618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F523AD-B6D8-44E3-979D-105B9EED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B437E5-51D3-49D0-961A-0541D125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3DB6-A27C-4331-82BC-F0C466B7F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39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122E84-AAE1-40AD-991F-D7D2E2275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39379F-D724-470C-9CF4-EEFB877A1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235C3-67E0-4981-A762-E70285556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1CC3-EC72-4B9F-9FE2-2E85F94DD618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A57CB4-A3BF-4559-A066-C92A9CE3F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341B2C-A196-4D43-9B70-B9C371AA2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3DB6-A27C-4331-82BC-F0C466B7F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23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89C9C-10D3-4F68-B0D4-E776E1B70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F430E9-5DFD-4E07-BEC9-6DC4FC600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44B3F3-EE55-4B1B-922E-D056AAA5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1CC3-EC72-4B9F-9FE2-2E85F94DD618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83FAD-876B-442B-8150-5317757B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B26BF4-ED0D-46D2-9004-698DB185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3DB6-A27C-4331-82BC-F0C466B7F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7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7F81C-B195-4522-AD2F-EBAED742F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0D3190-FDFB-44E0-939F-BC785A087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D41A4-D293-403F-8315-261F5B21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1CC3-EC72-4B9F-9FE2-2E85F94DD618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98ACD-4373-4B03-B89E-B51F416F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9E41A7-BC8A-453B-BB25-7F7FD71A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3DB6-A27C-4331-82BC-F0C466B7F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00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F15A7-0AA8-4CD4-A989-7678A87C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32100-C172-45EC-B4E3-079E775A7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CA26C6-21A6-4223-916A-767D32DA4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D6FAB1-E02D-438C-B71B-4D6EBF06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1CC3-EC72-4B9F-9FE2-2E85F94DD618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A3E0B3-EB4B-4C9C-90D0-A3CF97152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819301-0383-449E-8B38-7960E24D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3DB6-A27C-4331-82BC-F0C466B7F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47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557DB-C5ED-4965-8975-FC3F6596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B8B42A-1CE0-4931-99C5-A72CD9380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06DE08-7343-4E74-9A78-7F61CB779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A59913-10C2-4F83-B406-5C3FB6C39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9AD8C7-51A3-413C-94A5-A94C0B604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799B3F-B0B1-45B3-A43E-5B1582476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1CC3-EC72-4B9F-9FE2-2E85F94DD618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FE0822-0D9F-4DAE-9B75-C77FF066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8D54FA-3737-4790-81E6-336AEAFD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3DB6-A27C-4331-82BC-F0C466B7F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C824E-CCFA-4B5D-808E-58F3F09F6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298528-8F32-4FAA-8EB5-8AA277CB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1CC3-EC72-4B9F-9FE2-2E85F94DD618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18901F-7654-403C-8E47-B6845CA5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8A919C-1D20-41FF-9C34-E4DA1169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3DB6-A27C-4331-82BC-F0C466B7F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43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3A8684-CCA0-4A8F-8670-701C6A54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1CC3-EC72-4B9F-9FE2-2E85F94DD618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C4877D-8D8F-48BB-A456-3B2264A4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3A9DA2-C0C7-4AAE-B5C7-61A9E03B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3DB6-A27C-4331-82BC-F0C466B7F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0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B022B-72EF-4281-A120-59F40C0B0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92C1AD-6C61-48FA-96B3-F16424A69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6BFF26-DF9F-45BD-B631-0FE5FE8EB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9C4E02-CCCA-4869-901E-D76E2B9FA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1CC3-EC72-4B9F-9FE2-2E85F94DD618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E12661-6EBD-4FCC-85B3-EA1DF215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AB8238-FC91-43A4-B62B-46722D8A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3DB6-A27C-4331-82BC-F0C466B7F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12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C4AFE-B85B-472D-ABDA-E303DCA9E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B62CE8-1455-4624-B6B1-E1DC56818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BE2421-0958-4140-9A96-0602314D5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0E00E6-E252-4BF3-A2B2-BE2B3F83A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1CC3-EC72-4B9F-9FE2-2E85F94DD618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194017-6424-4EF5-B639-4A7224A35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833997-89AE-46DE-AB02-5BE1E694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3DB6-A27C-4331-82BC-F0C466B7F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9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A88F59-6E6D-45B6-9166-06F17DCB6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9BABE-3A87-4CAA-96AD-3C4BFDB97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B3E625-BDE0-4423-8D4F-6FF1D346E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31CC3-EC72-4B9F-9FE2-2E85F94DD618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A8E28C-63EA-4026-81DC-2F7163F18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F4F43-9742-43D3-A324-621E3764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A3DB6-A27C-4331-82BC-F0C466B7F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03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1A84A-7E93-44AA-AEB3-5C41C9AF27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clustering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4B9C53-158A-4D20-8EC1-3A51C2E42F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Unsupervised 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076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0772E8D-D06A-4F1F-AA1D-B36B4476C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098" y="58197"/>
            <a:ext cx="9053805" cy="674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3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D2ED021-A757-4688-99D7-EED22FA9D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203" y="0"/>
            <a:ext cx="9409593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4B71E63-4AE7-4719-A7B6-9279E8A78104}"/>
              </a:ext>
            </a:extLst>
          </p:cNvPr>
          <p:cNvSpPr/>
          <p:nvPr/>
        </p:nvSpPr>
        <p:spPr>
          <a:xfrm>
            <a:off x="7347652" y="4857377"/>
            <a:ext cx="496764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/>
              <a:t> </a:t>
            </a:r>
            <a:r>
              <a:rPr lang="ko-KR" altLang="en-US" sz="2800" dirty="0" err="1"/>
              <a:t>until</a:t>
            </a:r>
            <a:r>
              <a:rPr lang="ko-KR" altLang="en-US" sz="2800" dirty="0"/>
              <a:t> </a:t>
            </a:r>
            <a:r>
              <a:rPr lang="ko-KR" altLang="en-US" sz="2800" dirty="0" err="1"/>
              <a:t>the</a:t>
            </a:r>
            <a:r>
              <a:rPr lang="ko-KR" altLang="en-US" sz="2800" dirty="0"/>
              <a:t> </a:t>
            </a:r>
            <a:r>
              <a:rPr lang="ko-KR" altLang="en-US" sz="2800" b="1" dirty="0" err="1"/>
              <a:t>cluster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boundaries</a:t>
            </a:r>
            <a:endParaRPr lang="en-US" altLang="ko-KR" sz="2800" b="1" dirty="0"/>
          </a:p>
          <a:p>
            <a:r>
              <a:rPr lang="ko-KR" altLang="en-US" sz="2800" dirty="0"/>
              <a:t> </a:t>
            </a:r>
            <a:r>
              <a:rPr lang="en-US" altLang="ko-KR" sz="2800" dirty="0"/>
              <a:t>or </a:t>
            </a:r>
            <a:r>
              <a:rPr lang="en-US" altLang="ko-KR" sz="2800" b="1" dirty="0"/>
              <a:t>centroid</a:t>
            </a:r>
            <a:r>
              <a:rPr lang="en-US" altLang="ko-KR" sz="2800" dirty="0"/>
              <a:t> </a:t>
            </a:r>
            <a:r>
              <a:rPr lang="ko-KR" altLang="en-US" sz="2800" dirty="0" err="1"/>
              <a:t>stop</a:t>
            </a:r>
            <a:r>
              <a:rPr lang="ko-KR" altLang="en-US" sz="2800" dirty="0"/>
              <a:t> </a:t>
            </a:r>
            <a:r>
              <a:rPr lang="ko-KR" altLang="en-US" sz="2800" dirty="0" err="1"/>
              <a:t>changing</a:t>
            </a:r>
            <a:r>
              <a:rPr lang="ko-KR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352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DCF14A7-DC19-4737-A0E3-4ACE61F37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5319" y="221796"/>
            <a:ext cx="8141362" cy="64144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BB73A6-C5F1-4E3F-8D12-0E2562DF30E0}"/>
              </a:ext>
            </a:extLst>
          </p:cNvPr>
          <p:cNvSpPr txBox="1"/>
          <p:nvPr/>
        </p:nvSpPr>
        <p:spPr>
          <a:xfrm>
            <a:off x="10166681" y="4345968"/>
            <a:ext cx="18561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Choosing a </a:t>
            </a:r>
          </a:p>
          <a:p>
            <a:r>
              <a:rPr lang="en-US" altLang="ko-KR" sz="2000" dirty="0"/>
              <a:t>Initial centroid</a:t>
            </a:r>
          </a:p>
          <a:p>
            <a:r>
              <a:rPr lang="en-US" altLang="ko-KR" sz="2000" dirty="0"/>
              <a:t>Is important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55425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F84A558-DE1A-4BBF-8C55-E105B9CB6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8566" y="124615"/>
            <a:ext cx="8974869" cy="660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5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C9DC7B4-AF99-45AF-AB56-06CC68897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284" y="124615"/>
            <a:ext cx="10173433" cy="660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57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C7460C5-2D5F-4B0B-8785-E541DB3AC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466" y="124615"/>
            <a:ext cx="10037068" cy="660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1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97363-AC71-44A4-8A01-B47332DD8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Formal measure of similarity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C7FB52-CB62-4612-BF44-A99FC24E0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altLang="ko-KR" dirty="0"/>
              <a:t>Geometric distance of two points -&gt; Euclidian distance</a:t>
            </a:r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514350" indent="-514350">
              <a:buAutoNum type="arabicParenR"/>
            </a:pPr>
            <a:r>
              <a:rPr lang="en-US" altLang="ko-KR" dirty="0"/>
              <a:t>Angle between two vectors(cosine similarity)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153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3136B7D-91DC-47F9-B58C-B2644580B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5283" y="91571"/>
            <a:ext cx="7881433" cy="667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90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39</Words>
  <Application>Microsoft Office PowerPoint</Application>
  <PresentationFormat>와이드스크린</PresentationFormat>
  <Paragraphs>11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clustering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Formal measure of similarity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김 형규</dc:creator>
  <cp:lastModifiedBy>김 형규</cp:lastModifiedBy>
  <cp:revision>7</cp:revision>
  <dcterms:created xsi:type="dcterms:W3CDTF">2018-12-03T06:40:49Z</dcterms:created>
  <dcterms:modified xsi:type="dcterms:W3CDTF">2018-12-03T13:30:02Z</dcterms:modified>
</cp:coreProperties>
</file>